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7" r:id="rId5"/>
    <p:sldId id="266" r:id="rId6"/>
    <p:sldId id="283" r:id="rId7"/>
    <p:sldId id="285" r:id="rId8"/>
    <p:sldId id="258" r:id="rId9"/>
    <p:sldId id="259" r:id="rId10"/>
    <p:sldId id="264" r:id="rId11"/>
    <p:sldId id="275" r:id="rId12"/>
    <p:sldId id="267" r:id="rId13"/>
    <p:sldId id="268" r:id="rId14"/>
    <p:sldId id="286" r:id="rId15"/>
    <p:sldId id="278" r:id="rId16"/>
    <p:sldId id="287" r:id="rId17"/>
    <p:sldId id="288" r:id="rId18"/>
    <p:sldId id="279" r:id="rId19"/>
    <p:sldId id="280" r:id="rId20"/>
    <p:sldId id="292" r:id="rId21"/>
    <p:sldId id="293" r:id="rId22"/>
    <p:sldId id="281" r:id="rId23"/>
    <p:sldId id="271" r:id="rId24"/>
    <p:sldId id="289" r:id="rId25"/>
    <p:sldId id="272" r:id="rId26"/>
    <p:sldId id="29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79609" autoAdjust="0"/>
  </p:normalViewPr>
  <p:slideViewPr>
    <p:cSldViewPr snapToGrid="0">
      <p:cViewPr>
        <p:scale>
          <a:sx n="75" d="100"/>
          <a:sy n="75" d="100"/>
        </p:scale>
        <p:origin x="688"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len Smith" userId="b01d65b4-a319-479b-89cb-efa1bb2be1aa" providerId="ADAL" clId="{CC693F4D-22AA-4691-ABB2-910820F0C79D}"/>
    <pc:docChg chg="undo custSel addSld delSld modSld sldOrd">
      <pc:chgData name="Glen Smith" userId="b01d65b4-a319-479b-89cb-efa1bb2be1aa" providerId="ADAL" clId="{CC693F4D-22AA-4691-ABB2-910820F0C79D}" dt="2022-03-22T21:23:47.748" v="17108" actId="242"/>
      <pc:docMkLst>
        <pc:docMk/>
      </pc:docMkLst>
      <pc:sldChg chg="addSp delSp modSp mod modNotesTx">
        <pc:chgData name="Glen Smith" userId="b01d65b4-a319-479b-89cb-efa1bb2be1aa" providerId="ADAL" clId="{CC693F4D-22AA-4691-ABB2-910820F0C79D}" dt="2022-03-22T19:08:38.268" v="16836" actId="1076"/>
        <pc:sldMkLst>
          <pc:docMk/>
          <pc:sldMk cId="0" sldId="257"/>
        </pc:sldMkLst>
        <pc:spChg chg="mod">
          <ac:chgData name="Glen Smith" userId="b01d65b4-a319-479b-89cb-efa1bb2be1aa" providerId="ADAL" clId="{CC693F4D-22AA-4691-ABB2-910820F0C79D}" dt="2022-03-16T20:22:11.160" v="10787" actId="1076"/>
          <ac:spMkLst>
            <pc:docMk/>
            <pc:sldMk cId="0" sldId="257"/>
            <ac:spMk id="2" creationId="{1E150761-5AF1-4C4F-ACCB-EDDBFDDB7176}"/>
          </ac:spMkLst>
        </pc:spChg>
        <pc:spChg chg="add del mod">
          <ac:chgData name="Glen Smith" userId="b01d65b4-a319-479b-89cb-efa1bb2be1aa" providerId="ADAL" clId="{CC693F4D-22AA-4691-ABB2-910820F0C79D}" dt="2022-03-19T23:58:23.374" v="15911" actId="478"/>
          <ac:spMkLst>
            <pc:docMk/>
            <pc:sldMk cId="0" sldId="257"/>
            <ac:spMk id="12" creationId="{C8072017-0AC2-4E44-8F73-01BCB24B3E39}"/>
          </ac:spMkLst>
        </pc:spChg>
        <pc:spChg chg="add mod">
          <ac:chgData name="Glen Smith" userId="b01d65b4-a319-479b-89cb-efa1bb2be1aa" providerId="ADAL" clId="{CC693F4D-22AA-4691-ABB2-910820F0C79D}" dt="2022-03-19T23:59:22.096" v="15919" actId="1076"/>
          <ac:spMkLst>
            <pc:docMk/>
            <pc:sldMk cId="0" sldId="257"/>
            <ac:spMk id="14" creationId="{5C1BE343-33B4-4685-8C5C-6EFFACC8AC94}"/>
          </ac:spMkLst>
        </pc:spChg>
        <pc:spChg chg="add mod">
          <ac:chgData name="Glen Smith" userId="b01d65b4-a319-479b-89cb-efa1bb2be1aa" providerId="ADAL" clId="{CC693F4D-22AA-4691-ABB2-910820F0C79D}" dt="2022-03-19T23:58:46.136" v="15916" actId="1076"/>
          <ac:spMkLst>
            <pc:docMk/>
            <pc:sldMk cId="0" sldId="257"/>
            <ac:spMk id="18" creationId="{5AA43673-396C-439F-8CEE-ADDEAC55231A}"/>
          </ac:spMkLst>
        </pc:spChg>
        <pc:spChg chg="add mod">
          <ac:chgData name="Glen Smith" userId="b01d65b4-a319-479b-89cb-efa1bb2be1aa" providerId="ADAL" clId="{CC693F4D-22AA-4691-ABB2-910820F0C79D}" dt="2022-03-19T23:58:38.496" v="15915" actId="1076"/>
          <ac:spMkLst>
            <pc:docMk/>
            <pc:sldMk cId="0" sldId="257"/>
            <ac:spMk id="22" creationId="{A141A027-1AA9-4578-8BB1-04D9D208290E}"/>
          </ac:spMkLst>
        </pc:spChg>
        <pc:spChg chg="mod">
          <ac:chgData name="Glen Smith" userId="b01d65b4-a319-479b-89cb-efa1bb2be1aa" providerId="ADAL" clId="{CC693F4D-22AA-4691-ABB2-910820F0C79D}" dt="2022-03-22T19:08:38.268" v="16836" actId="1076"/>
          <ac:spMkLst>
            <pc:docMk/>
            <pc:sldMk cId="0" sldId="257"/>
            <ac:spMk id="187" creationId="{00000000-0000-0000-0000-000000000000}"/>
          </ac:spMkLst>
        </pc:spChg>
        <pc:spChg chg="del mod">
          <ac:chgData name="Glen Smith" userId="b01d65b4-a319-479b-89cb-efa1bb2be1aa" providerId="ADAL" clId="{CC693F4D-22AA-4691-ABB2-910820F0C79D}" dt="2022-03-19T23:57:29.942" v="15900" actId="478"/>
          <ac:spMkLst>
            <pc:docMk/>
            <pc:sldMk cId="0" sldId="257"/>
            <ac:spMk id="188" creationId="{00000000-0000-0000-0000-000000000000}"/>
          </ac:spMkLst>
        </pc:spChg>
        <pc:spChg chg="mod">
          <ac:chgData name="Glen Smith" userId="b01d65b4-a319-479b-89cb-efa1bb2be1aa" providerId="ADAL" clId="{CC693F4D-22AA-4691-ABB2-910820F0C79D}" dt="2022-03-22T04:27:39.034" v="16133" actId="1076"/>
          <ac:spMkLst>
            <pc:docMk/>
            <pc:sldMk cId="0" sldId="257"/>
            <ac:spMk id="190" creationId="{00000000-0000-0000-0000-000000000000}"/>
          </ac:spMkLst>
        </pc:spChg>
        <pc:spChg chg="del mod">
          <ac:chgData name="Glen Smith" userId="b01d65b4-a319-479b-89cb-efa1bb2be1aa" providerId="ADAL" clId="{CC693F4D-22AA-4691-ABB2-910820F0C79D}" dt="2022-03-16T19:02:21.297" v="8109" actId="478"/>
          <ac:spMkLst>
            <pc:docMk/>
            <pc:sldMk cId="0" sldId="257"/>
            <ac:spMk id="192" creationId="{00000000-0000-0000-0000-000000000000}"/>
          </ac:spMkLst>
        </pc:spChg>
        <pc:picChg chg="add mod">
          <ac:chgData name="Glen Smith" userId="b01d65b4-a319-479b-89cb-efa1bb2be1aa" providerId="ADAL" clId="{CC693F4D-22AA-4691-ABB2-910820F0C79D}" dt="2022-03-22T16:31:00.586" v="16520" actId="14100"/>
          <ac:picMkLst>
            <pc:docMk/>
            <pc:sldMk cId="0" sldId="257"/>
            <ac:picMk id="4" creationId="{57E8FB79-59E3-4D1E-B6D1-5FEDFA575708}"/>
          </ac:picMkLst>
        </pc:picChg>
        <pc:picChg chg="add mod">
          <ac:chgData name="Glen Smith" userId="b01d65b4-a319-479b-89cb-efa1bb2be1aa" providerId="ADAL" clId="{CC693F4D-22AA-4691-ABB2-910820F0C79D}" dt="2022-03-22T19:08:34.122" v="16834" actId="14100"/>
          <ac:picMkLst>
            <pc:docMk/>
            <pc:sldMk cId="0" sldId="257"/>
            <ac:picMk id="6" creationId="{844599B2-B3F0-48FF-AF34-951C2D7F01EE}"/>
          </ac:picMkLst>
        </pc:picChg>
        <pc:picChg chg="add mod">
          <ac:chgData name="Glen Smith" userId="b01d65b4-a319-479b-89cb-efa1bb2be1aa" providerId="ADAL" clId="{CC693F4D-22AA-4691-ABB2-910820F0C79D}" dt="2022-03-22T19:08:37.388" v="16835" actId="14100"/>
          <ac:picMkLst>
            <pc:docMk/>
            <pc:sldMk cId="0" sldId="257"/>
            <ac:picMk id="9" creationId="{266A8558-0A78-48F4-9E1E-339D731E4ED8}"/>
          </ac:picMkLst>
        </pc:picChg>
        <pc:picChg chg="mod">
          <ac:chgData name="Glen Smith" userId="b01d65b4-a319-479b-89cb-efa1bb2be1aa" providerId="ADAL" clId="{CC693F4D-22AA-4691-ABB2-910820F0C79D}" dt="2022-03-22T04:27:32.981" v="16132" actId="1076"/>
          <ac:picMkLst>
            <pc:docMk/>
            <pc:sldMk cId="0" sldId="257"/>
            <ac:picMk id="189" creationId="{00000000-0000-0000-0000-000000000000}"/>
          </ac:picMkLst>
        </pc:picChg>
        <pc:picChg chg="mod">
          <ac:chgData name="Glen Smith" userId="b01d65b4-a319-479b-89cb-efa1bb2be1aa" providerId="ADAL" clId="{CC693F4D-22AA-4691-ABB2-910820F0C79D}" dt="2022-03-22T04:27:20.360" v="16129" actId="14100"/>
          <ac:picMkLst>
            <pc:docMk/>
            <pc:sldMk cId="0" sldId="257"/>
            <ac:picMk id="191" creationId="{00000000-0000-0000-0000-000000000000}"/>
          </ac:picMkLst>
        </pc:picChg>
        <pc:cxnChg chg="add del mod">
          <ac:chgData name="Glen Smith" userId="b01d65b4-a319-479b-89cb-efa1bb2be1aa" providerId="ADAL" clId="{CC693F4D-22AA-4691-ABB2-910820F0C79D}" dt="2022-03-22T04:28:41.318" v="16140" actId="11529"/>
          <ac:cxnSpMkLst>
            <pc:docMk/>
            <pc:sldMk cId="0" sldId="257"/>
            <ac:cxnSpMk id="16" creationId="{4BC2A6D7-997D-43BC-B78D-2EA12043662C}"/>
          </ac:cxnSpMkLst>
        </pc:cxnChg>
      </pc:sldChg>
      <pc:sldChg chg="addSp modSp mod setBg modNotesTx">
        <pc:chgData name="Glen Smith" userId="b01d65b4-a319-479b-89cb-efa1bb2be1aa" providerId="ADAL" clId="{CC693F4D-22AA-4691-ABB2-910820F0C79D}" dt="2022-03-22T16:51:15.514" v="16526" actId="113"/>
        <pc:sldMkLst>
          <pc:docMk/>
          <pc:sldMk cId="1235455249" sldId="258"/>
        </pc:sldMkLst>
        <pc:spChg chg="mod">
          <ac:chgData name="Glen Smith" userId="b01d65b4-a319-479b-89cb-efa1bb2be1aa" providerId="ADAL" clId="{CC693F4D-22AA-4691-ABB2-910820F0C79D}" dt="2022-03-22T04:19:33.596" v="16073" actId="26606"/>
          <ac:spMkLst>
            <pc:docMk/>
            <pc:sldMk cId="1235455249" sldId="258"/>
            <ac:spMk id="2" creationId="{43E31622-514C-44BD-9FF0-E375EA2CC10A}"/>
          </ac:spMkLst>
        </pc:spChg>
        <pc:spChg chg="mod">
          <ac:chgData name="Glen Smith" userId="b01d65b4-a319-479b-89cb-efa1bb2be1aa" providerId="ADAL" clId="{CC693F4D-22AA-4691-ABB2-910820F0C79D}" dt="2022-03-22T04:19:33.596" v="16073" actId="26606"/>
          <ac:spMkLst>
            <pc:docMk/>
            <pc:sldMk cId="1235455249" sldId="258"/>
            <ac:spMk id="3" creationId="{4DF7FCF1-A60A-486E-843A-9DFB25573B20}"/>
          </ac:spMkLst>
        </pc:spChg>
        <pc:spChg chg="mod">
          <ac:chgData name="Glen Smith" userId="b01d65b4-a319-479b-89cb-efa1bb2be1aa" providerId="ADAL" clId="{CC693F4D-22AA-4691-ABB2-910820F0C79D}" dt="2022-03-22T04:19:33.596" v="16073" actId="26606"/>
          <ac:spMkLst>
            <pc:docMk/>
            <pc:sldMk cId="1235455249" sldId="258"/>
            <ac:spMk id="4" creationId="{5F16F291-52CF-4A79-A92F-E3FFF3546014}"/>
          </ac:spMkLst>
        </pc:spChg>
        <pc:spChg chg="add">
          <ac:chgData name="Glen Smith" userId="b01d65b4-a319-479b-89cb-efa1bb2be1aa" providerId="ADAL" clId="{CC693F4D-22AA-4691-ABB2-910820F0C79D}" dt="2022-03-22T04:19:33.596" v="16073" actId="26606"/>
          <ac:spMkLst>
            <pc:docMk/>
            <pc:sldMk cId="1235455249" sldId="258"/>
            <ac:spMk id="71" creationId="{F13C74B1-5B17-4795-BED0-7140497B445A}"/>
          </ac:spMkLst>
        </pc:spChg>
        <pc:spChg chg="add">
          <ac:chgData name="Glen Smith" userId="b01d65b4-a319-479b-89cb-efa1bb2be1aa" providerId="ADAL" clId="{CC693F4D-22AA-4691-ABB2-910820F0C79D}" dt="2022-03-22T04:19:33.596" v="16073" actId="26606"/>
          <ac:spMkLst>
            <pc:docMk/>
            <pc:sldMk cId="1235455249" sldId="258"/>
            <ac:spMk id="73" creationId="{D4974D33-8DC5-464E-8C6D-BE58F0669C17}"/>
          </ac:spMkLst>
        </pc:spChg>
        <pc:picChg chg="mod">
          <ac:chgData name="Glen Smith" userId="b01d65b4-a319-479b-89cb-efa1bb2be1aa" providerId="ADAL" clId="{CC693F4D-22AA-4691-ABB2-910820F0C79D}" dt="2022-03-22T04:19:33.596" v="16073" actId="26606"/>
          <ac:picMkLst>
            <pc:docMk/>
            <pc:sldMk cId="1235455249" sldId="258"/>
            <ac:picMk id="1026" creationId="{65FFDD46-B92B-4700-A1BE-920834024B38}"/>
          </ac:picMkLst>
        </pc:picChg>
      </pc:sldChg>
      <pc:sldChg chg="addSp delSp modSp mod setBg modNotesTx">
        <pc:chgData name="Glen Smith" userId="b01d65b4-a319-479b-89cb-efa1bb2be1aa" providerId="ADAL" clId="{CC693F4D-22AA-4691-ABB2-910820F0C79D}" dt="2022-03-22T04:20:45.549" v="16075" actId="26606"/>
        <pc:sldMkLst>
          <pc:docMk/>
          <pc:sldMk cId="622168897" sldId="259"/>
        </pc:sldMkLst>
        <pc:spChg chg="mod">
          <ac:chgData name="Glen Smith" userId="b01d65b4-a319-479b-89cb-efa1bb2be1aa" providerId="ADAL" clId="{CC693F4D-22AA-4691-ABB2-910820F0C79D}" dt="2022-03-22T04:20:45.549" v="16075" actId="26606"/>
          <ac:spMkLst>
            <pc:docMk/>
            <pc:sldMk cId="622168897" sldId="259"/>
            <ac:spMk id="2" creationId="{43E31622-514C-44BD-9FF0-E375EA2CC10A}"/>
          </ac:spMkLst>
        </pc:spChg>
        <pc:spChg chg="mod ord">
          <ac:chgData name="Glen Smith" userId="b01d65b4-a319-479b-89cb-efa1bb2be1aa" providerId="ADAL" clId="{CC693F4D-22AA-4691-ABB2-910820F0C79D}" dt="2022-03-22T04:20:45.549" v="16075" actId="26606"/>
          <ac:spMkLst>
            <pc:docMk/>
            <pc:sldMk cId="622168897" sldId="259"/>
            <ac:spMk id="3" creationId="{4DF7FCF1-A60A-486E-843A-9DFB25573B20}"/>
          </ac:spMkLst>
        </pc:spChg>
        <pc:spChg chg="mod">
          <ac:chgData name="Glen Smith" userId="b01d65b4-a319-479b-89cb-efa1bb2be1aa" providerId="ADAL" clId="{CC693F4D-22AA-4691-ABB2-910820F0C79D}" dt="2022-03-22T04:20:45.549" v="16075" actId="26606"/>
          <ac:spMkLst>
            <pc:docMk/>
            <pc:sldMk cId="622168897" sldId="259"/>
            <ac:spMk id="4" creationId="{720E9FA3-04B5-40FE-8FB0-D53E626F6A15}"/>
          </ac:spMkLst>
        </pc:spChg>
        <pc:spChg chg="add del">
          <ac:chgData name="Glen Smith" userId="b01d65b4-a319-479b-89cb-efa1bb2be1aa" providerId="ADAL" clId="{CC693F4D-22AA-4691-ABB2-910820F0C79D}" dt="2022-03-16T14:02:23.241" v="61" actId="26606"/>
          <ac:spMkLst>
            <pc:docMk/>
            <pc:sldMk cId="622168897" sldId="259"/>
            <ac:spMk id="71" creationId="{5E39A796-BE83-48B1-B33F-35C4A32AAB57}"/>
          </ac:spMkLst>
        </pc:spChg>
        <pc:spChg chg="add del">
          <ac:chgData name="Glen Smith" userId="b01d65b4-a319-479b-89cb-efa1bb2be1aa" providerId="ADAL" clId="{CC693F4D-22AA-4691-ABB2-910820F0C79D}" dt="2022-03-16T14:02:23.241" v="61" actId="26606"/>
          <ac:spMkLst>
            <pc:docMk/>
            <pc:sldMk cId="622168897" sldId="259"/>
            <ac:spMk id="73" creationId="{72F84B47-E267-4194-8194-831DB7B5547F}"/>
          </ac:spMkLst>
        </pc:spChg>
        <pc:spChg chg="add del">
          <ac:chgData name="Glen Smith" userId="b01d65b4-a319-479b-89cb-efa1bb2be1aa" providerId="ADAL" clId="{CC693F4D-22AA-4691-ABB2-910820F0C79D}" dt="2022-03-16T14:02:26.696" v="66" actId="26606"/>
          <ac:spMkLst>
            <pc:docMk/>
            <pc:sldMk cId="622168897" sldId="259"/>
            <ac:spMk id="2052" creationId="{1A95671B-3CC6-4792-9114-B74FAEA224E6}"/>
          </ac:spMkLst>
        </pc:spChg>
        <pc:spChg chg="add">
          <ac:chgData name="Glen Smith" userId="b01d65b4-a319-479b-89cb-efa1bb2be1aa" providerId="ADAL" clId="{CC693F4D-22AA-4691-ABB2-910820F0C79D}" dt="2022-03-22T04:20:45.549" v="16075" actId="26606"/>
          <ac:spMkLst>
            <pc:docMk/>
            <pc:sldMk cId="622168897" sldId="259"/>
            <ac:spMk id="2053" creationId="{743AA782-23D1-4521-8CAD-47662984AA08}"/>
          </ac:spMkLst>
        </pc:spChg>
        <pc:spChg chg="add">
          <ac:chgData name="Glen Smith" userId="b01d65b4-a319-479b-89cb-efa1bb2be1aa" providerId="ADAL" clId="{CC693F4D-22AA-4691-ABB2-910820F0C79D}" dt="2022-03-22T04:20:45.549" v="16075" actId="26606"/>
          <ac:spMkLst>
            <pc:docMk/>
            <pc:sldMk cId="622168897" sldId="259"/>
            <ac:spMk id="2055" creationId="{71877DBC-BB60-40F0-AC93-2ACDBAAE60CE}"/>
          </ac:spMkLst>
        </pc:spChg>
        <pc:spChg chg="add del">
          <ac:chgData name="Glen Smith" userId="b01d65b4-a319-479b-89cb-efa1bb2be1aa" providerId="ADAL" clId="{CC693F4D-22AA-4691-ABB2-910820F0C79D}" dt="2022-03-16T14:02:43.415" v="70" actId="26606"/>
          <ac:spMkLst>
            <pc:docMk/>
            <pc:sldMk cId="622168897" sldId="259"/>
            <ac:spMk id="2056" creationId="{2B566528-1B12-4246-9431-5C2D7D081168}"/>
          </ac:spMkLst>
        </pc:spChg>
        <pc:grpChg chg="add del">
          <ac:chgData name="Glen Smith" userId="b01d65b4-a319-479b-89cb-efa1bb2be1aa" providerId="ADAL" clId="{CC693F4D-22AA-4691-ABB2-910820F0C79D}" dt="2022-03-16T14:02:43.415" v="70" actId="26606"/>
          <ac:grpSpMkLst>
            <pc:docMk/>
            <pc:sldMk cId="622168897" sldId="259"/>
            <ac:grpSpMk id="77" creationId="{5995D10D-E9C9-47DB-AE7E-801FEF38F5C9}"/>
          </ac:grpSpMkLst>
        </pc:grpChg>
        <pc:grpChg chg="add del">
          <ac:chgData name="Glen Smith" userId="b01d65b4-a319-479b-89cb-efa1bb2be1aa" providerId="ADAL" clId="{CC693F4D-22AA-4691-ABB2-910820F0C79D}" dt="2022-03-16T14:02:43.415" v="70" actId="26606"/>
          <ac:grpSpMkLst>
            <pc:docMk/>
            <pc:sldMk cId="622168897" sldId="259"/>
            <ac:grpSpMk id="2057" creationId="{828A5161-06F1-46CF-8AD7-844680A59E13}"/>
          </ac:grpSpMkLst>
        </pc:grpChg>
        <pc:picChg chg="del">
          <ac:chgData name="Glen Smith" userId="b01d65b4-a319-479b-89cb-efa1bb2be1aa" providerId="ADAL" clId="{CC693F4D-22AA-4691-ABB2-910820F0C79D}" dt="2022-03-16T13:49:09.142" v="40" actId="478"/>
          <ac:picMkLst>
            <pc:docMk/>
            <pc:sldMk cId="622168897" sldId="259"/>
            <ac:picMk id="1026" creationId="{65FFDD46-B92B-4700-A1BE-920834024B38}"/>
          </ac:picMkLst>
        </pc:picChg>
        <pc:picChg chg="add mod">
          <ac:chgData name="Glen Smith" userId="b01d65b4-a319-479b-89cb-efa1bb2be1aa" providerId="ADAL" clId="{CC693F4D-22AA-4691-ABB2-910820F0C79D}" dt="2022-03-22T04:20:45.549" v="16075" actId="26606"/>
          <ac:picMkLst>
            <pc:docMk/>
            <pc:sldMk cId="622168897" sldId="259"/>
            <ac:picMk id="2050" creationId="{5E659DB4-595F-4D6D-B83F-7CC3E16C2977}"/>
          </ac:picMkLst>
        </pc:picChg>
        <pc:cxnChg chg="add del">
          <ac:chgData name="Glen Smith" userId="b01d65b4-a319-479b-89cb-efa1bb2be1aa" providerId="ADAL" clId="{CC693F4D-22AA-4691-ABB2-910820F0C79D}" dt="2022-03-16T14:02:28.961" v="68" actId="26606"/>
          <ac:cxnSpMkLst>
            <pc:docMk/>
            <pc:sldMk cId="622168897" sldId="259"/>
            <ac:cxnSpMk id="2054" creationId="{A7F400EE-A8A5-48AF-B4D6-291B52C6F0B0}"/>
          </ac:cxnSpMkLst>
        </pc:cxnChg>
      </pc:sldChg>
      <pc:sldChg chg="delSp modSp add del mod">
        <pc:chgData name="Glen Smith" userId="b01d65b4-a319-479b-89cb-efa1bb2be1aa" providerId="ADAL" clId="{CC693F4D-22AA-4691-ABB2-910820F0C79D}" dt="2022-03-16T17:58:42.307" v="7052" actId="47"/>
        <pc:sldMkLst>
          <pc:docMk/>
          <pc:sldMk cId="314931489" sldId="260"/>
        </pc:sldMkLst>
        <pc:spChg chg="mod">
          <ac:chgData name="Glen Smith" userId="b01d65b4-a319-479b-89cb-efa1bb2be1aa" providerId="ADAL" clId="{CC693F4D-22AA-4691-ABB2-910820F0C79D}" dt="2022-03-16T14:23:21.942" v="121" actId="20577"/>
          <ac:spMkLst>
            <pc:docMk/>
            <pc:sldMk cId="314931489" sldId="260"/>
            <ac:spMk id="2" creationId="{43E31622-514C-44BD-9FF0-E375EA2CC10A}"/>
          </ac:spMkLst>
        </pc:spChg>
        <pc:spChg chg="mod">
          <ac:chgData name="Glen Smith" userId="b01d65b4-a319-479b-89cb-efa1bb2be1aa" providerId="ADAL" clId="{CC693F4D-22AA-4691-ABB2-910820F0C79D}" dt="2022-03-16T14:27:23.008" v="124" actId="14100"/>
          <ac:spMkLst>
            <pc:docMk/>
            <pc:sldMk cId="314931489" sldId="260"/>
            <ac:spMk id="3" creationId="{4DF7FCF1-A60A-486E-843A-9DFB25573B20}"/>
          </ac:spMkLst>
        </pc:spChg>
        <pc:picChg chg="del">
          <ac:chgData name="Glen Smith" userId="b01d65b4-a319-479b-89cb-efa1bb2be1aa" providerId="ADAL" clId="{CC693F4D-22AA-4691-ABB2-910820F0C79D}" dt="2022-03-16T14:23:25.049" v="122" actId="478"/>
          <ac:picMkLst>
            <pc:docMk/>
            <pc:sldMk cId="314931489" sldId="260"/>
            <ac:picMk id="2050" creationId="{5E659DB4-595F-4D6D-B83F-7CC3E16C2977}"/>
          </ac:picMkLst>
        </pc:picChg>
      </pc:sldChg>
      <pc:sldChg chg="addSp delSp modSp add del mod ord delAnim modAnim modNotesTx">
        <pc:chgData name="Glen Smith" userId="b01d65b4-a319-479b-89cb-efa1bb2be1aa" providerId="ADAL" clId="{CC693F4D-22AA-4691-ABB2-910820F0C79D}" dt="2022-03-16T20:30:49.870" v="10850" actId="2696"/>
        <pc:sldMkLst>
          <pc:docMk/>
          <pc:sldMk cId="2641495201" sldId="261"/>
        </pc:sldMkLst>
        <pc:spChg chg="mod">
          <ac:chgData name="Glen Smith" userId="b01d65b4-a319-479b-89cb-efa1bb2be1aa" providerId="ADAL" clId="{CC693F4D-22AA-4691-ABB2-910820F0C79D}" dt="2022-03-16T16:44:27.539" v="1916" actId="20577"/>
          <ac:spMkLst>
            <pc:docMk/>
            <pc:sldMk cId="2641495201" sldId="261"/>
            <ac:spMk id="2" creationId="{43E31622-514C-44BD-9FF0-E375EA2CC10A}"/>
          </ac:spMkLst>
        </pc:spChg>
        <pc:spChg chg="mod">
          <ac:chgData name="Glen Smith" userId="b01d65b4-a319-479b-89cb-efa1bb2be1aa" providerId="ADAL" clId="{CC693F4D-22AA-4691-ABB2-910820F0C79D}" dt="2022-03-16T14:39:11.580" v="289" actId="14100"/>
          <ac:spMkLst>
            <pc:docMk/>
            <pc:sldMk cId="2641495201" sldId="261"/>
            <ac:spMk id="3" creationId="{4DF7FCF1-A60A-486E-843A-9DFB25573B20}"/>
          </ac:spMkLst>
        </pc:spChg>
        <pc:picChg chg="add del mod">
          <ac:chgData name="Glen Smith" userId="b01d65b4-a319-479b-89cb-efa1bb2be1aa" providerId="ADAL" clId="{CC693F4D-22AA-4691-ABB2-910820F0C79D}" dt="2022-03-16T20:29:58.197" v="10837" actId="21"/>
          <ac:picMkLst>
            <pc:docMk/>
            <pc:sldMk cId="2641495201" sldId="261"/>
            <ac:picMk id="5" creationId="{DBBD88B3-1B95-4781-9D09-7CD810890A69}"/>
          </ac:picMkLst>
        </pc:picChg>
        <pc:picChg chg="add del mod">
          <ac:chgData name="Glen Smith" userId="b01d65b4-a319-479b-89cb-efa1bb2be1aa" providerId="ADAL" clId="{CC693F4D-22AA-4691-ABB2-910820F0C79D}" dt="2022-03-16T14:38:32.723" v="284" actId="478"/>
          <ac:picMkLst>
            <pc:docMk/>
            <pc:sldMk cId="2641495201" sldId="261"/>
            <ac:picMk id="7" creationId="{0E335299-C59E-4F81-9DE4-22A15A4F0BD0}"/>
          </ac:picMkLst>
        </pc:picChg>
        <pc:picChg chg="add mod">
          <ac:chgData name="Glen Smith" userId="b01d65b4-a319-479b-89cb-efa1bb2be1aa" providerId="ADAL" clId="{CC693F4D-22AA-4691-ABB2-910820F0C79D}" dt="2022-03-16T14:38:58.213" v="287" actId="1076"/>
          <ac:picMkLst>
            <pc:docMk/>
            <pc:sldMk cId="2641495201" sldId="261"/>
            <ac:picMk id="9" creationId="{17B77256-2A67-42A4-AF89-0329652C323B}"/>
          </ac:picMkLst>
        </pc:picChg>
      </pc:sldChg>
      <pc:sldChg chg="modSp add del mod ord">
        <pc:chgData name="Glen Smith" userId="b01d65b4-a319-479b-89cb-efa1bb2be1aa" providerId="ADAL" clId="{CC693F4D-22AA-4691-ABB2-910820F0C79D}" dt="2022-03-16T19:46:59.507" v="9015" actId="47"/>
        <pc:sldMkLst>
          <pc:docMk/>
          <pc:sldMk cId="2722993441" sldId="262"/>
        </pc:sldMkLst>
        <pc:spChg chg="mod">
          <ac:chgData name="Glen Smith" userId="b01d65b4-a319-479b-89cb-efa1bb2be1aa" providerId="ADAL" clId="{CC693F4D-22AA-4691-ABB2-910820F0C79D}" dt="2022-03-16T14:40:41.263" v="337" actId="20577"/>
          <ac:spMkLst>
            <pc:docMk/>
            <pc:sldMk cId="2722993441" sldId="262"/>
            <ac:spMk id="2" creationId="{43E31622-514C-44BD-9FF0-E375EA2CC10A}"/>
          </ac:spMkLst>
        </pc:spChg>
      </pc:sldChg>
      <pc:sldChg chg="modSp add del mod">
        <pc:chgData name="Glen Smith" userId="b01d65b4-a319-479b-89cb-efa1bb2be1aa" providerId="ADAL" clId="{CC693F4D-22AA-4691-ABB2-910820F0C79D}" dt="2022-03-16T17:58:31.409" v="7051" actId="47"/>
        <pc:sldMkLst>
          <pc:docMk/>
          <pc:sldMk cId="2244120050" sldId="263"/>
        </pc:sldMkLst>
        <pc:spChg chg="mod">
          <ac:chgData name="Glen Smith" userId="b01d65b4-a319-479b-89cb-efa1bb2be1aa" providerId="ADAL" clId="{CC693F4D-22AA-4691-ABB2-910820F0C79D}" dt="2022-03-16T16:09:31.802" v="561" actId="20577"/>
          <ac:spMkLst>
            <pc:docMk/>
            <pc:sldMk cId="2244120050" sldId="263"/>
            <ac:spMk id="2" creationId="{43E31622-514C-44BD-9FF0-E375EA2CC10A}"/>
          </ac:spMkLst>
        </pc:spChg>
      </pc:sldChg>
      <pc:sldChg chg="addSp delSp modSp add mod setBg modNotesTx">
        <pc:chgData name="Glen Smith" userId="b01d65b4-a319-479b-89cb-efa1bb2be1aa" providerId="ADAL" clId="{CC693F4D-22AA-4691-ABB2-910820F0C79D}" dt="2022-03-22T04:39:57.636" v="16163" actId="20577"/>
        <pc:sldMkLst>
          <pc:docMk/>
          <pc:sldMk cId="3282576301" sldId="264"/>
        </pc:sldMkLst>
        <pc:spChg chg="mod">
          <ac:chgData name="Glen Smith" userId="b01d65b4-a319-479b-89cb-efa1bb2be1aa" providerId="ADAL" clId="{CC693F4D-22AA-4691-ABB2-910820F0C79D}" dt="2022-03-22T04:21:21.087" v="16076" actId="26606"/>
          <ac:spMkLst>
            <pc:docMk/>
            <pc:sldMk cId="3282576301" sldId="264"/>
            <ac:spMk id="2" creationId="{43E31622-514C-44BD-9FF0-E375EA2CC10A}"/>
          </ac:spMkLst>
        </pc:spChg>
        <pc:spChg chg="del mod">
          <ac:chgData name="Glen Smith" userId="b01d65b4-a319-479b-89cb-efa1bb2be1aa" providerId="ADAL" clId="{CC693F4D-22AA-4691-ABB2-910820F0C79D}" dt="2022-03-16T20:05:35.585" v="10078" actId="478"/>
          <ac:spMkLst>
            <pc:docMk/>
            <pc:sldMk cId="3282576301" sldId="264"/>
            <ac:spMk id="3" creationId="{4DF7FCF1-A60A-486E-843A-9DFB25573B20}"/>
          </ac:spMkLst>
        </pc:spChg>
        <pc:spChg chg="add mod">
          <ac:chgData name="Glen Smith" userId="b01d65b4-a319-479b-89cb-efa1bb2be1aa" providerId="ADAL" clId="{CC693F4D-22AA-4691-ABB2-910820F0C79D}" dt="2022-03-22T04:21:34.298" v="16082" actId="20577"/>
          <ac:spMkLst>
            <pc:docMk/>
            <pc:sldMk cId="3282576301" sldId="264"/>
            <ac:spMk id="5" creationId="{4527FA0F-15EF-41E7-AE86-C8CA3D8C2BA5}"/>
          </ac:spMkLst>
        </pc:spChg>
        <pc:spChg chg="add del mod">
          <ac:chgData name="Glen Smith" userId="b01d65b4-a319-479b-89cb-efa1bb2be1aa" providerId="ADAL" clId="{CC693F4D-22AA-4691-ABB2-910820F0C79D}" dt="2022-03-16T20:05:39.799" v="10079" actId="478"/>
          <ac:spMkLst>
            <pc:docMk/>
            <pc:sldMk cId="3282576301" sldId="264"/>
            <ac:spMk id="7" creationId="{A33DBBE4-F0F6-43CE-A323-CC2FDA9CD47C}"/>
          </ac:spMkLst>
        </pc:spChg>
        <pc:spChg chg="mod">
          <ac:chgData name="Glen Smith" userId="b01d65b4-a319-479b-89cb-efa1bb2be1aa" providerId="ADAL" clId="{CC693F4D-22AA-4691-ABB2-910820F0C79D}" dt="2022-03-22T04:21:21.087" v="16076" actId="26606"/>
          <ac:spMkLst>
            <pc:docMk/>
            <pc:sldMk cId="3282576301" sldId="264"/>
            <ac:spMk id="8" creationId="{662C291E-19B6-4977-A60E-A78CF671275F}"/>
          </ac:spMkLst>
        </pc:spChg>
        <pc:spChg chg="add">
          <ac:chgData name="Glen Smith" userId="b01d65b4-a319-479b-89cb-efa1bb2be1aa" providerId="ADAL" clId="{CC693F4D-22AA-4691-ABB2-910820F0C79D}" dt="2022-03-22T04:21:21.087" v="16076" actId="26606"/>
          <ac:spMkLst>
            <pc:docMk/>
            <pc:sldMk cId="3282576301" sldId="264"/>
            <ac:spMk id="71" creationId="{743AA782-23D1-4521-8CAD-47662984AA08}"/>
          </ac:spMkLst>
        </pc:spChg>
        <pc:spChg chg="add">
          <ac:chgData name="Glen Smith" userId="b01d65b4-a319-479b-89cb-efa1bb2be1aa" providerId="ADAL" clId="{CC693F4D-22AA-4691-ABB2-910820F0C79D}" dt="2022-03-22T04:21:21.087" v="16076" actId="26606"/>
          <ac:spMkLst>
            <pc:docMk/>
            <pc:sldMk cId="3282576301" sldId="264"/>
            <ac:spMk id="73" creationId="{71877DBC-BB60-40F0-AC93-2ACDBAAE60CE}"/>
          </ac:spMkLst>
        </pc:spChg>
        <pc:picChg chg="add mod">
          <ac:chgData name="Glen Smith" userId="b01d65b4-a319-479b-89cb-efa1bb2be1aa" providerId="ADAL" clId="{CC693F4D-22AA-4691-ABB2-910820F0C79D}" dt="2022-03-22T04:21:21.087" v="16076" actId="26606"/>
          <ac:picMkLst>
            <pc:docMk/>
            <pc:sldMk cId="3282576301" sldId="264"/>
            <ac:picMk id="3074" creationId="{4EC7897B-ED5E-4D5B-98FB-AE311B87AFCD}"/>
          </ac:picMkLst>
        </pc:picChg>
      </pc:sldChg>
      <pc:sldChg chg="modSp add del mod">
        <pc:chgData name="Glen Smith" userId="b01d65b4-a319-479b-89cb-efa1bb2be1aa" providerId="ADAL" clId="{CC693F4D-22AA-4691-ABB2-910820F0C79D}" dt="2022-03-16T16:09:53.846" v="586" actId="2696"/>
        <pc:sldMkLst>
          <pc:docMk/>
          <pc:sldMk cId="2031161817" sldId="265"/>
        </pc:sldMkLst>
        <pc:spChg chg="mod">
          <ac:chgData name="Glen Smith" userId="b01d65b4-a319-479b-89cb-efa1bb2be1aa" providerId="ADAL" clId="{CC693F4D-22AA-4691-ABB2-910820F0C79D}" dt="2022-03-16T15:51:26.889" v="447" actId="20577"/>
          <ac:spMkLst>
            <pc:docMk/>
            <pc:sldMk cId="2031161817" sldId="265"/>
            <ac:spMk id="2" creationId="{43E31622-514C-44BD-9FF0-E375EA2CC10A}"/>
          </ac:spMkLst>
        </pc:spChg>
      </pc:sldChg>
      <pc:sldChg chg="addSp delSp modSp new mod ord setBg">
        <pc:chgData name="Glen Smith" userId="b01d65b4-a319-479b-89cb-efa1bb2be1aa" providerId="ADAL" clId="{CC693F4D-22AA-4691-ABB2-910820F0C79D}" dt="2022-03-22T21:07:29.233" v="16895"/>
        <pc:sldMkLst>
          <pc:docMk/>
          <pc:sldMk cId="878649541" sldId="266"/>
        </pc:sldMkLst>
        <pc:spChg chg="mod">
          <ac:chgData name="Glen Smith" userId="b01d65b4-a319-479b-89cb-efa1bb2be1aa" providerId="ADAL" clId="{CC693F4D-22AA-4691-ABB2-910820F0C79D}" dt="2022-03-22T19:54:42.450" v="16888" actId="26606"/>
          <ac:spMkLst>
            <pc:docMk/>
            <pc:sldMk cId="878649541" sldId="266"/>
            <ac:spMk id="2" creationId="{2C30582F-49EE-4354-BC26-59090060C7B2}"/>
          </ac:spMkLst>
        </pc:spChg>
        <pc:spChg chg="del mod">
          <ac:chgData name="Glen Smith" userId="b01d65b4-a319-479b-89cb-efa1bb2be1aa" providerId="ADAL" clId="{CC693F4D-22AA-4691-ABB2-910820F0C79D}" dt="2022-03-22T04:15:31.447" v="16072" actId="26606"/>
          <ac:spMkLst>
            <pc:docMk/>
            <pc:sldMk cId="878649541" sldId="266"/>
            <ac:spMk id="3" creationId="{FB614629-08D7-4F84-8634-A26D3C2EA0D8}"/>
          </ac:spMkLst>
        </pc:spChg>
        <pc:spChg chg="mod">
          <ac:chgData name="Glen Smith" userId="b01d65b4-a319-479b-89cb-efa1bb2be1aa" providerId="ADAL" clId="{CC693F4D-22AA-4691-ABB2-910820F0C79D}" dt="2022-03-22T04:30:36.551" v="16158" actId="26606"/>
          <ac:spMkLst>
            <pc:docMk/>
            <pc:sldMk cId="878649541" sldId="266"/>
            <ac:spMk id="4" creationId="{4430256F-C731-4780-A8DB-284B2428525A}"/>
          </ac:spMkLst>
        </pc:spChg>
        <pc:spChg chg="add del">
          <ac:chgData name="Glen Smith" userId="b01d65b4-a319-479b-89cb-efa1bb2be1aa" providerId="ADAL" clId="{CC693F4D-22AA-4691-ABB2-910820F0C79D}" dt="2022-03-22T04:30:36.551" v="16158" actId="26606"/>
          <ac:spMkLst>
            <pc:docMk/>
            <pc:sldMk cId="878649541" sldId="266"/>
            <ac:spMk id="10" creationId="{BACC6370-2D7E-4714-9D71-7542949D7D5D}"/>
          </ac:spMkLst>
        </pc:spChg>
        <pc:spChg chg="add del">
          <ac:chgData name="Glen Smith" userId="b01d65b4-a319-479b-89cb-efa1bb2be1aa" providerId="ADAL" clId="{CC693F4D-22AA-4691-ABB2-910820F0C79D}" dt="2022-03-22T04:30:36.551" v="16158" actId="26606"/>
          <ac:spMkLst>
            <pc:docMk/>
            <pc:sldMk cId="878649541" sldId="266"/>
            <ac:spMk id="12" creationId="{F68B3F68-107C-434F-AA38-110D5EA91B85}"/>
          </ac:spMkLst>
        </pc:spChg>
        <pc:spChg chg="add del">
          <ac:chgData name="Glen Smith" userId="b01d65b4-a319-479b-89cb-efa1bb2be1aa" providerId="ADAL" clId="{CC693F4D-22AA-4691-ABB2-910820F0C79D}" dt="2022-03-22T04:30:36.551" v="16158" actId="26606"/>
          <ac:spMkLst>
            <pc:docMk/>
            <pc:sldMk cId="878649541" sldId="266"/>
            <ac:spMk id="14" creationId="{AAD0DBB9-1A4B-4391-81D4-CB19F9AB918A}"/>
          </ac:spMkLst>
        </pc:spChg>
        <pc:spChg chg="add del">
          <ac:chgData name="Glen Smith" userId="b01d65b4-a319-479b-89cb-efa1bb2be1aa" providerId="ADAL" clId="{CC693F4D-22AA-4691-ABB2-910820F0C79D}" dt="2022-03-22T04:30:36.551" v="16158" actId="26606"/>
          <ac:spMkLst>
            <pc:docMk/>
            <pc:sldMk cId="878649541" sldId="266"/>
            <ac:spMk id="16" creationId="{063BBA22-50EA-4C4D-BE05-F1CE4E63AA56}"/>
          </ac:spMkLst>
        </pc:spChg>
        <pc:spChg chg="add del">
          <ac:chgData name="Glen Smith" userId="b01d65b4-a319-479b-89cb-efa1bb2be1aa" providerId="ADAL" clId="{CC693F4D-22AA-4691-ABB2-910820F0C79D}" dt="2022-03-22T19:54:42.450" v="16888" actId="26606"/>
          <ac:spMkLst>
            <pc:docMk/>
            <pc:sldMk cId="878649541" sldId="266"/>
            <ac:spMk id="21" creationId="{6C4028FD-8BAA-4A19-BFDE-594D991B7552}"/>
          </ac:spMkLst>
        </pc:spChg>
        <pc:spChg chg="add">
          <ac:chgData name="Glen Smith" userId="b01d65b4-a319-479b-89cb-efa1bb2be1aa" providerId="ADAL" clId="{CC693F4D-22AA-4691-ABB2-910820F0C79D}" dt="2022-03-22T19:54:42.450" v="16888" actId="26606"/>
          <ac:spMkLst>
            <pc:docMk/>
            <pc:sldMk cId="878649541" sldId="266"/>
            <ac:spMk id="26" creationId="{955A2079-FA98-4876-80F0-72364A7D2EA4}"/>
          </ac:spMkLst>
        </pc:spChg>
        <pc:graphicFrameChg chg="add mod modGraphic">
          <ac:chgData name="Glen Smith" userId="b01d65b4-a319-479b-89cb-efa1bb2be1aa" providerId="ADAL" clId="{CC693F4D-22AA-4691-ABB2-910820F0C79D}" dt="2022-03-22T21:07:29.233" v="16895"/>
          <ac:graphicFrameMkLst>
            <pc:docMk/>
            <pc:sldMk cId="878649541" sldId="266"/>
            <ac:graphicFrameMk id="6" creationId="{546A182B-3EFB-4253-3FCF-4F3BE9F79A6D}"/>
          </ac:graphicFrameMkLst>
        </pc:graphicFrameChg>
      </pc:sldChg>
      <pc:sldChg chg="addSp modSp add mod setBg modNotesTx">
        <pc:chgData name="Glen Smith" userId="b01d65b4-a319-479b-89cb-efa1bb2be1aa" providerId="ADAL" clId="{CC693F4D-22AA-4691-ABB2-910820F0C79D}" dt="2022-03-22T04:23:08" v="16101"/>
        <pc:sldMkLst>
          <pc:docMk/>
          <pc:sldMk cId="1939978436" sldId="267"/>
        </pc:sldMkLst>
        <pc:spChg chg="mod">
          <ac:chgData name="Glen Smith" userId="b01d65b4-a319-479b-89cb-efa1bb2be1aa" providerId="ADAL" clId="{CC693F4D-22AA-4691-ABB2-910820F0C79D}" dt="2022-03-22T04:22:25.193" v="16088" actId="26606"/>
          <ac:spMkLst>
            <pc:docMk/>
            <pc:sldMk cId="1939978436" sldId="267"/>
            <ac:spMk id="2" creationId="{43E31622-514C-44BD-9FF0-E375EA2CC10A}"/>
          </ac:spMkLst>
        </pc:spChg>
        <pc:spChg chg="mod">
          <ac:chgData name="Glen Smith" userId="b01d65b4-a319-479b-89cb-efa1bb2be1aa" providerId="ADAL" clId="{CC693F4D-22AA-4691-ABB2-910820F0C79D}" dt="2022-03-22T04:22:47.550" v="16096" actId="27636"/>
          <ac:spMkLst>
            <pc:docMk/>
            <pc:sldMk cId="1939978436" sldId="267"/>
            <ac:spMk id="3" creationId="{4DF7FCF1-A60A-486E-843A-9DFB25573B20}"/>
          </ac:spMkLst>
        </pc:spChg>
        <pc:spChg chg="mod">
          <ac:chgData name="Glen Smith" userId="b01d65b4-a319-479b-89cb-efa1bb2be1aa" providerId="ADAL" clId="{CC693F4D-22AA-4691-ABB2-910820F0C79D}" dt="2022-03-22T04:22:25.193" v="16088" actId="26606"/>
          <ac:spMkLst>
            <pc:docMk/>
            <pc:sldMk cId="1939978436" sldId="267"/>
            <ac:spMk id="4" creationId="{67283674-9DF2-4A0E-A919-8243D042BBE0}"/>
          </ac:spMkLst>
        </pc:spChg>
        <pc:spChg chg="add">
          <ac:chgData name="Glen Smith" userId="b01d65b4-a319-479b-89cb-efa1bb2be1aa" providerId="ADAL" clId="{CC693F4D-22AA-4691-ABB2-910820F0C79D}" dt="2022-03-22T04:22:25.193" v="16088" actId="26606"/>
          <ac:spMkLst>
            <pc:docMk/>
            <pc:sldMk cId="1939978436" sldId="267"/>
            <ac:spMk id="9" creationId="{777A147A-9ED8-46B4-8660-1B3C2AA880B5}"/>
          </ac:spMkLst>
        </pc:spChg>
        <pc:spChg chg="add">
          <ac:chgData name="Glen Smith" userId="b01d65b4-a319-479b-89cb-efa1bb2be1aa" providerId="ADAL" clId="{CC693F4D-22AA-4691-ABB2-910820F0C79D}" dt="2022-03-22T04:22:25.193" v="16088" actId="26606"/>
          <ac:spMkLst>
            <pc:docMk/>
            <pc:sldMk cId="1939978436" sldId="267"/>
            <ac:spMk id="11" creationId="{5D6C15A0-C087-4593-8414-2B4EC1CDC3DE}"/>
          </ac:spMkLst>
        </pc:spChg>
      </pc:sldChg>
      <pc:sldChg chg="addSp delSp modSp add mod setBg delDesignElem modNotesTx">
        <pc:chgData name="Glen Smith" userId="b01d65b4-a319-479b-89cb-efa1bb2be1aa" providerId="ADAL" clId="{CC693F4D-22AA-4691-ABB2-910820F0C79D}" dt="2022-03-22T04:15:10.359" v="16071"/>
        <pc:sldMkLst>
          <pc:docMk/>
          <pc:sldMk cId="2807900560" sldId="268"/>
        </pc:sldMkLst>
        <pc:spChg chg="mod">
          <ac:chgData name="Glen Smith" userId="b01d65b4-a319-479b-89cb-efa1bb2be1aa" providerId="ADAL" clId="{CC693F4D-22AA-4691-ABB2-910820F0C79D}" dt="2022-03-16T20:44:40.036" v="11293" actId="26606"/>
          <ac:spMkLst>
            <pc:docMk/>
            <pc:sldMk cId="2807900560" sldId="268"/>
            <ac:spMk id="2" creationId="{43E31622-514C-44BD-9FF0-E375EA2CC10A}"/>
          </ac:spMkLst>
        </pc:spChg>
        <pc:spChg chg="mod">
          <ac:chgData name="Glen Smith" userId="b01d65b4-a319-479b-89cb-efa1bb2be1aa" providerId="ADAL" clId="{CC693F4D-22AA-4691-ABB2-910820F0C79D}" dt="2022-03-16T20:44:40.036" v="11293" actId="26606"/>
          <ac:spMkLst>
            <pc:docMk/>
            <pc:sldMk cId="2807900560" sldId="268"/>
            <ac:spMk id="3" creationId="{4DF7FCF1-A60A-486E-843A-9DFB25573B20}"/>
          </ac:spMkLst>
        </pc:spChg>
        <pc:spChg chg="mod">
          <ac:chgData name="Glen Smith" userId="b01d65b4-a319-479b-89cb-efa1bb2be1aa" providerId="ADAL" clId="{CC693F4D-22AA-4691-ABB2-910820F0C79D}" dt="2022-03-22T04:15:10.359" v="16071"/>
          <ac:spMkLst>
            <pc:docMk/>
            <pc:sldMk cId="2807900560" sldId="268"/>
            <ac:spMk id="6" creationId="{5A2D1488-7D5F-4E96-A8E2-5BADD9485A53}"/>
          </ac:spMkLst>
        </pc:spChg>
        <pc:spChg chg="add del">
          <ac:chgData name="Glen Smith" userId="b01d65b4-a319-479b-89cb-efa1bb2be1aa" providerId="ADAL" clId="{CC693F4D-22AA-4691-ABB2-910820F0C79D}" dt="2022-03-16T20:46:54.276" v="11297" actId="478"/>
          <ac:spMkLst>
            <pc:docMk/>
            <pc:sldMk cId="2807900560" sldId="268"/>
            <ac:spMk id="7" creationId="{AEC04C63-E3BD-4CD9-BE26-96B5870A5509}"/>
          </ac:spMkLst>
        </pc:spChg>
        <pc:spChg chg="add mod">
          <ac:chgData name="Glen Smith" userId="b01d65b4-a319-479b-89cb-efa1bb2be1aa" providerId="ADAL" clId="{CC693F4D-22AA-4691-ABB2-910820F0C79D}" dt="2022-03-16T20:50:01.795" v="11326" actId="1038"/>
          <ac:spMkLst>
            <pc:docMk/>
            <pc:sldMk cId="2807900560" sldId="268"/>
            <ac:spMk id="8" creationId="{C3B23AD8-04CD-4E3F-8AB1-F1D4C177240D}"/>
          </ac:spMkLst>
        </pc:spChg>
        <pc:spChg chg="add del">
          <ac:chgData name="Glen Smith" userId="b01d65b4-a319-479b-89cb-efa1bb2be1aa" providerId="ADAL" clId="{CC693F4D-22AA-4691-ABB2-910820F0C79D}" dt="2022-03-22T04:15:10.359" v="16071"/>
          <ac:spMkLst>
            <pc:docMk/>
            <pc:sldMk cId="2807900560" sldId="268"/>
            <ac:spMk id="11" creationId="{5E39A796-BE83-48B1-B33F-35C4A32AAB57}"/>
          </ac:spMkLst>
        </pc:spChg>
        <pc:spChg chg="add mod">
          <ac:chgData name="Glen Smith" userId="b01d65b4-a319-479b-89cb-efa1bb2be1aa" providerId="ADAL" clId="{CC693F4D-22AA-4691-ABB2-910820F0C79D}" dt="2022-03-16T20:49:54.326" v="11325" actId="1035"/>
          <ac:spMkLst>
            <pc:docMk/>
            <pc:sldMk cId="2807900560" sldId="268"/>
            <ac:spMk id="12" creationId="{DB97FFF0-781D-4230-9634-F7BE654FA7EB}"/>
          </ac:spMkLst>
        </pc:spChg>
        <pc:spChg chg="add del">
          <ac:chgData name="Glen Smith" userId="b01d65b4-a319-479b-89cb-efa1bb2be1aa" providerId="ADAL" clId="{CC693F4D-22AA-4691-ABB2-910820F0C79D}" dt="2022-03-22T04:15:10.359" v="16071"/>
          <ac:spMkLst>
            <pc:docMk/>
            <pc:sldMk cId="2807900560" sldId="268"/>
            <ac:spMk id="13" creationId="{72F84B47-E267-4194-8194-831DB7B5547F}"/>
          </ac:spMkLst>
        </pc:spChg>
        <pc:picChg chg="add mod">
          <ac:chgData name="Glen Smith" userId="b01d65b4-a319-479b-89cb-efa1bb2be1aa" providerId="ADAL" clId="{CC693F4D-22AA-4691-ABB2-910820F0C79D}" dt="2022-03-16T20:49:41.118" v="11322" actId="1076"/>
          <ac:picMkLst>
            <pc:docMk/>
            <pc:sldMk cId="2807900560" sldId="268"/>
            <ac:picMk id="5" creationId="{672BC9AD-8E54-401E-BEFE-6994C6CFD62C}"/>
          </ac:picMkLst>
        </pc:picChg>
      </pc:sldChg>
      <pc:sldChg chg="modSp add del mod">
        <pc:chgData name="Glen Smith" userId="b01d65b4-a319-479b-89cb-efa1bb2be1aa" providerId="ADAL" clId="{CC693F4D-22AA-4691-ABB2-910820F0C79D}" dt="2022-03-16T17:35:44.792" v="5493" actId="47"/>
        <pc:sldMkLst>
          <pc:docMk/>
          <pc:sldMk cId="1230354539" sldId="269"/>
        </pc:sldMkLst>
        <pc:spChg chg="mod">
          <ac:chgData name="Glen Smith" userId="b01d65b4-a319-479b-89cb-efa1bb2be1aa" providerId="ADAL" clId="{CC693F4D-22AA-4691-ABB2-910820F0C79D}" dt="2022-03-16T15:52:43.586" v="506" actId="20577"/>
          <ac:spMkLst>
            <pc:docMk/>
            <pc:sldMk cId="1230354539" sldId="269"/>
            <ac:spMk id="2" creationId="{43E31622-514C-44BD-9FF0-E375EA2CC10A}"/>
          </ac:spMkLst>
        </pc:spChg>
      </pc:sldChg>
      <pc:sldChg chg="modSp add del mod ord modNotesTx">
        <pc:chgData name="Glen Smith" userId="b01d65b4-a319-479b-89cb-efa1bb2be1aa" providerId="ADAL" clId="{CC693F4D-22AA-4691-ABB2-910820F0C79D}" dt="2022-03-22T04:24:15.799" v="16114" actId="47"/>
        <pc:sldMkLst>
          <pc:docMk/>
          <pc:sldMk cId="2330298327" sldId="270"/>
        </pc:sldMkLst>
        <pc:spChg chg="mod">
          <ac:chgData name="Glen Smith" userId="b01d65b4-a319-479b-89cb-efa1bb2be1aa" providerId="ADAL" clId="{CC693F4D-22AA-4691-ABB2-910820F0C79D}" dt="2022-03-22T04:15:10.359" v="16071"/>
          <ac:spMkLst>
            <pc:docMk/>
            <pc:sldMk cId="2330298327" sldId="270"/>
            <ac:spMk id="2" creationId="{43E31622-514C-44BD-9FF0-E375EA2CC10A}"/>
          </ac:spMkLst>
        </pc:spChg>
        <pc:spChg chg="mod">
          <ac:chgData name="Glen Smith" userId="b01d65b4-a319-479b-89cb-efa1bb2be1aa" providerId="ADAL" clId="{CC693F4D-22AA-4691-ABB2-910820F0C79D}" dt="2022-03-22T04:23:48.578" v="16104" actId="21"/>
          <ac:spMkLst>
            <pc:docMk/>
            <pc:sldMk cId="2330298327" sldId="270"/>
            <ac:spMk id="3" creationId="{4DF7FCF1-A60A-486E-843A-9DFB25573B20}"/>
          </ac:spMkLst>
        </pc:spChg>
        <pc:spChg chg="mod">
          <ac:chgData name="Glen Smith" userId="b01d65b4-a319-479b-89cb-efa1bb2be1aa" providerId="ADAL" clId="{CC693F4D-22AA-4691-ABB2-910820F0C79D}" dt="2022-03-22T04:15:10.359" v="16071"/>
          <ac:spMkLst>
            <pc:docMk/>
            <pc:sldMk cId="2330298327" sldId="270"/>
            <ac:spMk id="4" creationId="{938DB967-8600-47C1-98C7-E0180D9AD34C}"/>
          </ac:spMkLst>
        </pc:spChg>
      </pc:sldChg>
      <pc:sldChg chg="addSp modSp add mod setBg modNotesTx">
        <pc:chgData name="Glen Smith" userId="b01d65b4-a319-479b-89cb-efa1bb2be1aa" providerId="ADAL" clId="{CC693F4D-22AA-4691-ABB2-910820F0C79D}" dt="2022-03-22T21:19:03.474" v="16909" actId="113"/>
        <pc:sldMkLst>
          <pc:docMk/>
          <pc:sldMk cId="580760017" sldId="271"/>
        </pc:sldMkLst>
        <pc:spChg chg="mod">
          <ac:chgData name="Glen Smith" userId="b01d65b4-a319-479b-89cb-efa1bb2be1aa" providerId="ADAL" clId="{CC693F4D-22AA-4691-ABB2-910820F0C79D}" dt="2022-03-22T04:24:49.416" v="16116" actId="26606"/>
          <ac:spMkLst>
            <pc:docMk/>
            <pc:sldMk cId="580760017" sldId="271"/>
            <ac:spMk id="2" creationId="{43E31622-514C-44BD-9FF0-E375EA2CC10A}"/>
          </ac:spMkLst>
        </pc:spChg>
        <pc:spChg chg="mod">
          <ac:chgData name="Glen Smith" userId="b01d65b4-a319-479b-89cb-efa1bb2be1aa" providerId="ADAL" clId="{CC693F4D-22AA-4691-ABB2-910820F0C79D}" dt="2022-03-22T21:19:03.474" v="16909" actId="113"/>
          <ac:spMkLst>
            <pc:docMk/>
            <pc:sldMk cId="580760017" sldId="271"/>
            <ac:spMk id="3" creationId="{4DF7FCF1-A60A-486E-843A-9DFB25573B20}"/>
          </ac:spMkLst>
        </pc:spChg>
        <pc:spChg chg="mod">
          <ac:chgData name="Glen Smith" userId="b01d65b4-a319-479b-89cb-efa1bb2be1aa" providerId="ADAL" clId="{CC693F4D-22AA-4691-ABB2-910820F0C79D}" dt="2022-03-22T04:24:49.416" v="16116" actId="26606"/>
          <ac:spMkLst>
            <pc:docMk/>
            <pc:sldMk cId="580760017" sldId="271"/>
            <ac:spMk id="4" creationId="{9F70F574-3FB9-4435-83D3-B05CB39B26F8}"/>
          </ac:spMkLst>
        </pc:spChg>
        <pc:spChg chg="add">
          <ac:chgData name="Glen Smith" userId="b01d65b4-a319-479b-89cb-efa1bb2be1aa" providerId="ADAL" clId="{CC693F4D-22AA-4691-ABB2-910820F0C79D}" dt="2022-03-22T04:24:49.416" v="16116" actId="26606"/>
          <ac:spMkLst>
            <pc:docMk/>
            <pc:sldMk cId="580760017" sldId="271"/>
            <ac:spMk id="9" creationId="{100EDD19-6802-4EC3-95CE-CFFAB042CFD6}"/>
          </ac:spMkLst>
        </pc:spChg>
        <pc:spChg chg="add">
          <ac:chgData name="Glen Smith" userId="b01d65b4-a319-479b-89cb-efa1bb2be1aa" providerId="ADAL" clId="{CC693F4D-22AA-4691-ABB2-910820F0C79D}" dt="2022-03-22T04:24:49.416" v="16116" actId="26606"/>
          <ac:spMkLst>
            <pc:docMk/>
            <pc:sldMk cId="580760017" sldId="271"/>
            <ac:spMk id="11" creationId="{DB17E863-922E-4C26-BD64-E8FD41D28661}"/>
          </ac:spMkLst>
        </pc:spChg>
      </pc:sldChg>
      <pc:sldChg chg="addSp delSp modSp add mod setBg modAnim modNotesTx">
        <pc:chgData name="Glen Smith" userId="b01d65b4-a319-479b-89cb-efa1bb2be1aa" providerId="ADAL" clId="{CC693F4D-22AA-4691-ABB2-910820F0C79D}" dt="2022-03-22T21:23:47.748" v="17108" actId="242"/>
        <pc:sldMkLst>
          <pc:docMk/>
          <pc:sldMk cId="3677419821" sldId="272"/>
        </pc:sldMkLst>
        <pc:spChg chg="mod">
          <ac:chgData name="Glen Smith" userId="b01d65b4-a319-479b-89cb-efa1bb2be1aa" providerId="ADAL" clId="{CC693F4D-22AA-4691-ABB2-910820F0C79D}" dt="2022-03-22T21:23:47.748" v="17108" actId="242"/>
          <ac:spMkLst>
            <pc:docMk/>
            <pc:sldMk cId="3677419821" sldId="272"/>
            <ac:spMk id="2" creationId="{43E31622-514C-44BD-9FF0-E375EA2CC10A}"/>
          </ac:spMkLst>
        </pc:spChg>
        <pc:spChg chg="del mod">
          <ac:chgData name="Glen Smith" userId="b01d65b4-a319-479b-89cb-efa1bb2be1aa" providerId="ADAL" clId="{CC693F4D-22AA-4691-ABB2-910820F0C79D}" dt="2022-03-16T21:43:19.997" v="14586" actId="478"/>
          <ac:spMkLst>
            <pc:docMk/>
            <pc:sldMk cId="3677419821" sldId="272"/>
            <ac:spMk id="3" creationId="{4DF7FCF1-A60A-486E-843A-9DFB25573B20}"/>
          </ac:spMkLst>
        </pc:spChg>
        <pc:spChg chg="mod ord">
          <ac:chgData name="Glen Smith" userId="b01d65b4-a319-479b-89cb-efa1bb2be1aa" providerId="ADAL" clId="{CC693F4D-22AA-4691-ABB2-910820F0C79D}" dt="2022-03-22T04:25:12.662" v="16126" actId="26606"/>
          <ac:spMkLst>
            <pc:docMk/>
            <pc:sldMk cId="3677419821" sldId="272"/>
            <ac:spMk id="4" creationId="{CDA21FCB-78F6-4749-ADCE-612B319BE535}"/>
          </ac:spMkLst>
        </pc:spChg>
        <pc:spChg chg="add del mod">
          <ac:chgData name="Glen Smith" userId="b01d65b4-a319-479b-89cb-efa1bb2be1aa" providerId="ADAL" clId="{CC693F4D-22AA-4691-ABB2-910820F0C79D}" dt="2022-03-22T21:23:46.792" v="17107" actId="767"/>
          <ac:spMkLst>
            <pc:docMk/>
            <pc:sldMk cId="3677419821" sldId="272"/>
            <ac:spMk id="7" creationId="{7C98B108-3A49-4ECE-AA30-67FD0126A783}"/>
          </ac:spMkLst>
        </pc:spChg>
        <pc:spChg chg="add">
          <ac:chgData name="Glen Smith" userId="b01d65b4-a319-479b-89cb-efa1bb2be1aa" providerId="ADAL" clId="{CC693F4D-22AA-4691-ABB2-910820F0C79D}" dt="2022-03-22T04:25:12.662" v="16126" actId="26606"/>
          <ac:spMkLst>
            <pc:docMk/>
            <pc:sldMk cId="3677419821" sldId="272"/>
            <ac:spMk id="11" creationId="{665DBBEF-238B-476B-96AB-8AAC3224ECEA}"/>
          </ac:spMkLst>
        </pc:spChg>
        <pc:spChg chg="add">
          <ac:chgData name="Glen Smith" userId="b01d65b4-a319-479b-89cb-efa1bb2be1aa" providerId="ADAL" clId="{CC693F4D-22AA-4691-ABB2-910820F0C79D}" dt="2022-03-22T04:25:12.662" v="16126" actId="26606"/>
          <ac:spMkLst>
            <pc:docMk/>
            <pc:sldMk cId="3677419821" sldId="272"/>
            <ac:spMk id="13" creationId="{3FCFB1DE-0B7E-48CC-BA90-B2AB0889F9D6}"/>
          </ac:spMkLst>
        </pc:spChg>
        <pc:picChg chg="add mod">
          <ac:chgData name="Glen Smith" userId="b01d65b4-a319-479b-89cb-efa1bb2be1aa" providerId="ADAL" clId="{CC693F4D-22AA-4691-ABB2-910820F0C79D}" dt="2022-03-22T04:25:12.662" v="16126" actId="26606"/>
          <ac:picMkLst>
            <pc:docMk/>
            <pc:sldMk cId="3677419821" sldId="272"/>
            <ac:picMk id="6" creationId="{22E5DC48-875F-4BFB-B669-050327235223}"/>
          </ac:picMkLst>
        </pc:picChg>
      </pc:sldChg>
      <pc:sldChg chg="modSp add del mod">
        <pc:chgData name="Glen Smith" userId="b01d65b4-a319-479b-89cb-efa1bb2be1aa" providerId="ADAL" clId="{CC693F4D-22AA-4691-ABB2-910820F0C79D}" dt="2022-03-16T17:53:04.962" v="6345" actId="47"/>
        <pc:sldMkLst>
          <pc:docMk/>
          <pc:sldMk cId="2152492939" sldId="273"/>
        </pc:sldMkLst>
        <pc:spChg chg="mod">
          <ac:chgData name="Glen Smith" userId="b01d65b4-a319-479b-89cb-efa1bb2be1aa" providerId="ADAL" clId="{CC693F4D-22AA-4691-ABB2-910820F0C79D}" dt="2022-03-16T15:53:32.516" v="560" actId="20577"/>
          <ac:spMkLst>
            <pc:docMk/>
            <pc:sldMk cId="2152492939" sldId="273"/>
            <ac:spMk id="2" creationId="{43E31622-514C-44BD-9FF0-E375EA2CC10A}"/>
          </ac:spMkLst>
        </pc:spChg>
      </pc:sldChg>
      <pc:sldChg chg="modSp add del mod modNotesTx">
        <pc:chgData name="Glen Smith" userId="b01d65b4-a319-479b-89cb-efa1bb2be1aa" providerId="ADAL" clId="{CC693F4D-22AA-4691-ABB2-910820F0C79D}" dt="2022-03-22T04:22:04.665" v="16086" actId="47"/>
        <pc:sldMkLst>
          <pc:docMk/>
          <pc:sldMk cId="1925753612" sldId="274"/>
        </pc:sldMkLst>
        <pc:spChg chg="mod">
          <ac:chgData name="Glen Smith" userId="b01d65b4-a319-479b-89cb-efa1bb2be1aa" providerId="ADAL" clId="{CC693F4D-22AA-4691-ABB2-910820F0C79D}" dt="2022-03-22T04:15:10.359" v="16071"/>
          <ac:spMkLst>
            <pc:docMk/>
            <pc:sldMk cId="1925753612" sldId="274"/>
            <ac:spMk id="2" creationId="{43E31622-514C-44BD-9FF0-E375EA2CC10A}"/>
          </ac:spMkLst>
        </pc:spChg>
        <pc:spChg chg="mod">
          <ac:chgData name="Glen Smith" userId="b01d65b4-a319-479b-89cb-efa1bb2be1aa" providerId="ADAL" clId="{CC693F4D-22AA-4691-ABB2-910820F0C79D}" dt="2022-03-16T19:52:36.121" v="9618" actId="20577"/>
          <ac:spMkLst>
            <pc:docMk/>
            <pc:sldMk cId="1925753612" sldId="274"/>
            <ac:spMk id="3" creationId="{4DF7FCF1-A60A-486E-843A-9DFB25573B20}"/>
          </ac:spMkLst>
        </pc:spChg>
        <pc:spChg chg="mod">
          <ac:chgData name="Glen Smith" userId="b01d65b4-a319-479b-89cb-efa1bb2be1aa" providerId="ADAL" clId="{CC693F4D-22AA-4691-ABB2-910820F0C79D}" dt="2022-03-22T04:15:10.359" v="16071"/>
          <ac:spMkLst>
            <pc:docMk/>
            <pc:sldMk cId="1925753612" sldId="274"/>
            <ac:spMk id="4" creationId="{9C4BC3BE-39CB-4286-97B1-3B68AC4480A5}"/>
          </ac:spMkLst>
        </pc:spChg>
      </pc:sldChg>
      <pc:sldChg chg="addSp modSp add mod setBg modAnim modNotesTx">
        <pc:chgData name="Glen Smith" userId="b01d65b4-a319-479b-89cb-efa1bb2be1aa" providerId="ADAL" clId="{CC693F4D-22AA-4691-ABB2-910820F0C79D}" dt="2022-03-22T16:48:33.100" v="16525" actId="14100"/>
        <pc:sldMkLst>
          <pc:docMk/>
          <pc:sldMk cId="2999191749" sldId="275"/>
        </pc:sldMkLst>
        <pc:spChg chg="mod">
          <ac:chgData name="Glen Smith" userId="b01d65b4-a319-479b-89cb-efa1bb2be1aa" providerId="ADAL" clId="{CC693F4D-22AA-4691-ABB2-910820F0C79D}" dt="2022-03-22T04:22:13.392" v="16087" actId="26606"/>
          <ac:spMkLst>
            <pc:docMk/>
            <pc:sldMk cId="2999191749" sldId="275"/>
            <ac:spMk id="2" creationId="{43E31622-514C-44BD-9FF0-E375EA2CC10A}"/>
          </ac:spMkLst>
        </pc:spChg>
        <pc:spChg chg="mod">
          <ac:chgData name="Glen Smith" userId="b01d65b4-a319-479b-89cb-efa1bb2be1aa" providerId="ADAL" clId="{CC693F4D-22AA-4691-ABB2-910820F0C79D}" dt="2022-03-22T04:22:13.392" v="16087" actId="26606"/>
          <ac:spMkLst>
            <pc:docMk/>
            <pc:sldMk cId="2999191749" sldId="275"/>
            <ac:spMk id="3" creationId="{4DF7FCF1-A60A-486E-843A-9DFB25573B20}"/>
          </ac:spMkLst>
        </pc:spChg>
        <pc:spChg chg="mod ord">
          <ac:chgData name="Glen Smith" userId="b01d65b4-a319-479b-89cb-efa1bb2be1aa" providerId="ADAL" clId="{CC693F4D-22AA-4691-ABB2-910820F0C79D}" dt="2022-03-22T04:22:13.392" v="16087" actId="26606"/>
          <ac:spMkLst>
            <pc:docMk/>
            <pc:sldMk cId="2999191749" sldId="275"/>
            <ac:spMk id="4" creationId="{6CC8F6E8-ECA8-42CD-A1B0-14C5192C21A8}"/>
          </ac:spMkLst>
        </pc:spChg>
        <pc:spChg chg="add">
          <ac:chgData name="Glen Smith" userId="b01d65b4-a319-479b-89cb-efa1bb2be1aa" providerId="ADAL" clId="{CC693F4D-22AA-4691-ABB2-910820F0C79D}" dt="2022-03-22T04:22:13.392" v="16087" actId="26606"/>
          <ac:spMkLst>
            <pc:docMk/>
            <pc:sldMk cId="2999191749" sldId="275"/>
            <ac:spMk id="10" creationId="{743AA782-23D1-4521-8CAD-47662984AA08}"/>
          </ac:spMkLst>
        </pc:spChg>
        <pc:spChg chg="add">
          <ac:chgData name="Glen Smith" userId="b01d65b4-a319-479b-89cb-efa1bb2be1aa" providerId="ADAL" clId="{CC693F4D-22AA-4691-ABB2-910820F0C79D}" dt="2022-03-22T04:22:13.392" v="16087" actId="26606"/>
          <ac:spMkLst>
            <pc:docMk/>
            <pc:sldMk cId="2999191749" sldId="275"/>
            <ac:spMk id="12" creationId="{650D18FE-0824-4A46-B22C-A86B52E5780A}"/>
          </ac:spMkLst>
        </pc:spChg>
        <pc:picChg chg="add mod">
          <ac:chgData name="Glen Smith" userId="b01d65b4-a319-479b-89cb-efa1bb2be1aa" providerId="ADAL" clId="{CC693F4D-22AA-4691-ABB2-910820F0C79D}" dt="2022-03-22T16:48:33.100" v="16525" actId="14100"/>
          <ac:picMkLst>
            <pc:docMk/>
            <pc:sldMk cId="2999191749" sldId="275"/>
            <ac:picMk id="5" creationId="{E66AB6DD-7ACB-4EC9-8114-50EC91E1B726}"/>
          </ac:picMkLst>
        </pc:picChg>
      </pc:sldChg>
      <pc:sldChg chg="modSp add del mod ord">
        <pc:chgData name="Glen Smith" userId="b01d65b4-a319-479b-89cb-efa1bb2be1aa" providerId="ADAL" clId="{CC693F4D-22AA-4691-ABB2-910820F0C79D}" dt="2022-03-16T19:03:37.708" v="8112" actId="47"/>
        <pc:sldMkLst>
          <pc:docMk/>
          <pc:sldMk cId="3843271382" sldId="276"/>
        </pc:sldMkLst>
        <pc:spChg chg="mod">
          <ac:chgData name="Glen Smith" userId="b01d65b4-a319-479b-89cb-efa1bb2be1aa" providerId="ADAL" clId="{CC693F4D-22AA-4691-ABB2-910820F0C79D}" dt="2022-03-16T17:02:09.576" v="3232" actId="113"/>
          <ac:spMkLst>
            <pc:docMk/>
            <pc:sldMk cId="3843271382" sldId="276"/>
            <ac:spMk id="3" creationId="{FB614629-08D7-4F84-8634-A26D3C2EA0D8}"/>
          </ac:spMkLst>
        </pc:spChg>
      </pc:sldChg>
      <pc:sldChg chg="modSp add del mod ord modNotesTx">
        <pc:chgData name="Glen Smith" userId="b01d65b4-a319-479b-89cb-efa1bb2be1aa" providerId="ADAL" clId="{CC693F4D-22AA-4691-ABB2-910820F0C79D}" dt="2022-03-22T04:23:11.704" v="16102" actId="47"/>
        <pc:sldMkLst>
          <pc:docMk/>
          <pc:sldMk cId="496422470" sldId="277"/>
        </pc:sldMkLst>
        <pc:spChg chg="mod">
          <ac:chgData name="Glen Smith" userId="b01d65b4-a319-479b-89cb-efa1bb2be1aa" providerId="ADAL" clId="{CC693F4D-22AA-4691-ABB2-910820F0C79D}" dt="2022-03-22T04:15:10.359" v="16071"/>
          <ac:spMkLst>
            <pc:docMk/>
            <pc:sldMk cId="496422470" sldId="277"/>
            <ac:spMk id="2" creationId="{43E31622-514C-44BD-9FF0-E375EA2CC10A}"/>
          </ac:spMkLst>
        </pc:spChg>
        <pc:spChg chg="mod">
          <ac:chgData name="Glen Smith" userId="b01d65b4-a319-479b-89cb-efa1bb2be1aa" providerId="ADAL" clId="{CC693F4D-22AA-4691-ABB2-910820F0C79D}" dt="2022-03-22T04:15:10.359" v="16071"/>
          <ac:spMkLst>
            <pc:docMk/>
            <pc:sldMk cId="496422470" sldId="277"/>
            <ac:spMk id="3" creationId="{4DF7FCF1-A60A-486E-843A-9DFB25573B20}"/>
          </ac:spMkLst>
        </pc:spChg>
        <pc:spChg chg="mod">
          <ac:chgData name="Glen Smith" userId="b01d65b4-a319-479b-89cb-efa1bb2be1aa" providerId="ADAL" clId="{CC693F4D-22AA-4691-ABB2-910820F0C79D}" dt="2022-03-22T04:15:10.359" v="16071"/>
          <ac:spMkLst>
            <pc:docMk/>
            <pc:sldMk cId="496422470" sldId="277"/>
            <ac:spMk id="4" creationId="{D1642626-37DA-40AC-A69A-95A26C692A93}"/>
          </ac:spMkLst>
        </pc:spChg>
      </pc:sldChg>
      <pc:sldChg chg="addSp delSp modSp add mod setBg delDesignElem modNotesTx">
        <pc:chgData name="Glen Smith" userId="b01d65b4-a319-479b-89cb-efa1bb2be1aa" providerId="ADAL" clId="{CC693F4D-22AA-4691-ABB2-910820F0C79D}" dt="2022-03-22T04:15:10.359" v="16071"/>
        <pc:sldMkLst>
          <pc:docMk/>
          <pc:sldMk cId="677775958" sldId="278"/>
        </pc:sldMkLst>
        <pc:spChg chg="mod">
          <ac:chgData name="Glen Smith" userId="b01d65b4-a319-479b-89cb-efa1bb2be1aa" providerId="ADAL" clId="{CC693F4D-22AA-4691-ABB2-910820F0C79D}" dt="2022-03-16T20:45:44.242" v="11294" actId="26606"/>
          <ac:spMkLst>
            <pc:docMk/>
            <pc:sldMk cId="677775958" sldId="278"/>
            <ac:spMk id="2" creationId="{43E31622-514C-44BD-9FF0-E375EA2CC10A}"/>
          </ac:spMkLst>
        </pc:spChg>
        <pc:spChg chg="del mod">
          <ac:chgData name="Glen Smith" userId="b01d65b4-a319-479b-89cb-efa1bb2be1aa" providerId="ADAL" clId="{CC693F4D-22AA-4691-ABB2-910820F0C79D}" dt="2022-03-16T17:20:18.274" v="4555" actId="931"/>
          <ac:spMkLst>
            <pc:docMk/>
            <pc:sldMk cId="677775958" sldId="278"/>
            <ac:spMk id="3" creationId="{4DF7FCF1-A60A-486E-843A-9DFB25573B20}"/>
          </ac:spMkLst>
        </pc:spChg>
        <pc:spChg chg="add mod ord">
          <ac:chgData name="Glen Smith" userId="b01d65b4-a319-479b-89cb-efa1bb2be1aa" providerId="ADAL" clId="{CC693F4D-22AA-4691-ABB2-910820F0C79D}" dt="2022-03-16T20:45:44.242" v="11294" actId="26606"/>
          <ac:spMkLst>
            <pc:docMk/>
            <pc:sldMk cId="677775958" sldId="278"/>
            <ac:spMk id="7" creationId="{4AB2E479-4296-4DF9-9A84-0E7B14F84B63}"/>
          </ac:spMkLst>
        </pc:spChg>
        <pc:spChg chg="add del mod">
          <ac:chgData name="Glen Smith" userId="b01d65b4-a319-479b-89cb-efa1bb2be1aa" providerId="ADAL" clId="{CC693F4D-22AA-4691-ABB2-910820F0C79D}" dt="2022-03-16T17:21:40.378" v="4576" actId="931"/>
          <ac:spMkLst>
            <pc:docMk/>
            <pc:sldMk cId="677775958" sldId="278"/>
            <ac:spMk id="9" creationId="{C4551E74-A469-46C4-9A56-C15B58582C65}"/>
          </ac:spMkLst>
        </pc:spChg>
        <pc:spChg chg="add del mod">
          <ac:chgData name="Glen Smith" userId="b01d65b4-a319-479b-89cb-efa1bb2be1aa" providerId="ADAL" clId="{CC693F4D-22AA-4691-ABB2-910820F0C79D}" dt="2022-03-16T17:22:11.368" v="4584" actId="931"/>
          <ac:spMkLst>
            <pc:docMk/>
            <pc:sldMk cId="677775958" sldId="278"/>
            <ac:spMk id="13" creationId="{9464E0FA-6273-4482-9196-63F605A2BCE7}"/>
          </ac:spMkLst>
        </pc:spChg>
        <pc:spChg chg="add mod">
          <ac:chgData name="Glen Smith" userId="b01d65b4-a319-479b-89cb-efa1bb2be1aa" providerId="ADAL" clId="{CC693F4D-22AA-4691-ABB2-910820F0C79D}" dt="2022-03-16T20:45:44.242" v="11294" actId="26606"/>
          <ac:spMkLst>
            <pc:docMk/>
            <pc:sldMk cId="677775958" sldId="278"/>
            <ac:spMk id="16" creationId="{79AE01AA-F1DA-4536-8CB3-F10CB5C86277}"/>
          </ac:spMkLst>
        </pc:spChg>
        <pc:spChg chg="mod">
          <ac:chgData name="Glen Smith" userId="b01d65b4-a319-479b-89cb-efa1bb2be1aa" providerId="ADAL" clId="{CC693F4D-22AA-4691-ABB2-910820F0C79D}" dt="2022-03-22T04:15:10.359" v="16071"/>
          <ac:spMkLst>
            <pc:docMk/>
            <pc:sldMk cId="677775958" sldId="278"/>
            <ac:spMk id="17" creationId="{F03E461B-3C92-4F66-B907-6787D1469B28}"/>
          </ac:spMkLst>
        </pc:spChg>
        <pc:spChg chg="add del">
          <ac:chgData name="Glen Smith" userId="b01d65b4-a319-479b-89cb-efa1bb2be1aa" providerId="ADAL" clId="{CC693F4D-22AA-4691-ABB2-910820F0C79D}" dt="2022-03-22T04:15:10.359" v="16071"/>
          <ac:spMkLst>
            <pc:docMk/>
            <pc:sldMk cId="677775958" sldId="278"/>
            <ac:spMk id="22" creationId="{5E39A796-BE83-48B1-B33F-35C4A32AAB57}"/>
          </ac:spMkLst>
        </pc:spChg>
        <pc:spChg chg="add del">
          <ac:chgData name="Glen Smith" userId="b01d65b4-a319-479b-89cb-efa1bb2be1aa" providerId="ADAL" clId="{CC693F4D-22AA-4691-ABB2-910820F0C79D}" dt="2022-03-22T04:15:10.359" v="16071"/>
          <ac:spMkLst>
            <pc:docMk/>
            <pc:sldMk cId="677775958" sldId="278"/>
            <ac:spMk id="24" creationId="{72F84B47-E267-4194-8194-831DB7B5547F}"/>
          </ac:spMkLst>
        </pc:spChg>
        <pc:picChg chg="del">
          <ac:chgData name="Glen Smith" userId="b01d65b4-a319-479b-89cb-efa1bb2be1aa" providerId="ADAL" clId="{CC693F4D-22AA-4691-ABB2-910820F0C79D}" dt="2022-03-16T17:19:45.588" v="4553" actId="478"/>
          <ac:picMkLst>
            <pc:docMk/>
            <pc:sldMk cId="677775958" sldId="278"/>
            <ac:picMk id="5" creationId="{672BC9AD-8E54-401E-BEFE-6994C6CFD62C}"/>
          </ac:picMkLst>
        </pc:picChg>
        <pc:picChg chg="add del mod">
          <ac:chgData name="Glen Smith" userId="b01d65b4-a319-479b-89cb-efa1bb2be1aa" providerId="ADAL" clId="{CC693F4D-22AA-4691-ABB2-910820F0C79D}" dt="2022-03-16T17:21:29.235" v="4575" actId="478"/>
          <ac:picMkLst>
            <pc:docMk/>
            <pc:sldMk cId="677775958" sldId="278"/>
            <ac:picMk id="6" creationId="{63A12248-A54C-4241-A5FF-D9ED22DB372D}"/>
          </ac:picMkLst>
        </pc:picChg>
        <pc:picChg chg="add del mod">
          <ac:chgData name="Glen Smith" userId="b01d65b4-a319-479b-89cb-efa1bb2be1aa" providerId="ADAL" clId="{CC693F4D-22AA-4691-ABB2-910820F0C79D}" dt="2022-03-16T17:21:56.882" v="4583" actId="478"/>
          <ac:picMkLst>
            <pc:docMk/>
            <pc:sldMk cId="677775958" sldId="278"/>
            <ac:picMk id="11" creationId="{21784401-61D2-4E47-B85A-0853F8EB2EAE}"/>
          </ac:picMkLst>
        </pc:picChg>
        <pc:picChg chg="add mod ord">
          <ac:chgData name="Glen Smith" userId="b01d65b4-a319-479b-89cb-efa1bb2be1aa" providerId="ADAL" clId="{CC693F4D-22AA-4691-ABB2-910820F0C79D}" dt="2022-03-22T04:14:48.613" v="16061"/>
          <ac:picMkLst>
            <pc:docMk/>
            <pc:sldMk cId="677775958" sldId="278"/>
            <ac:picMk id="15" creationId="{B0925846-1809-42F2-9EDE-07CE34946AC3}"/>
          </ac:picMkLst>
        </pc:picChg>
      </pc:sldChg>
      <pc:sldChg chg="addSp modSp add mod ord setBg modNotesTx">
        <pc:chgData name="Glen Smith" userId="b01d65b4-a319-479b-89cb-efa1bb2be1aa" providerId="ADAL" clId="{CC693F4D-22AA-4691-ABB2-910820F0C79D}" dt="2022-03-22T04:50:56.682" v="16265" actId="20577"/>
        <pc:sldMkLst>
          <pc:docMk/>
          <pc:sldMk cId="1397268764" sldId="279"/>
        </pc:sldMkLst>
        <pc:spChg chg="mod">
          <ac:chgData name="Glen Smith" userId="b01d65b4-a319-479b-89cb-efa1bb2be1aa" providerId="ADAL" clId="{CC693F4D-22AA-4691-ABB2-910820F0C79D}" dt="2022-03-22T04:23:44.281" v="16103" actId="26606"/>
          <ac:spMkLst>
            <pc:docMk/>
            <pc:sldMk cId="1397268764" sldId="279"/>
            <ac:spMk id="2" creationId="{43E31622-514C-44BD-9FF0-E375EA2CC10A}"/>
          </ac:spMkLst>
        </pc:spChg>
        <pc:spChg chg="mod">
          <ac:chgData name="Glen Smith" userId="b01d65b4-a319-479b-89cb-efa1bb2be1aa" providerId="ADAL" clId="{CC693F4D-22AA-4691-ABB2-910820F0C79D}" dt="2022-03-22T04:24:00.188" v="16110" actId="27636"/>
          <ac:spMkLst>
            <pc:docMk/>
            <pc:sldMk cId="1397268764" sldId="279"/>
            <ac:spMk id="3" creationId="{4DF7FCF1-A60A-486E-843A-9DFB25573B20}"/>
          </ac:spMkLst>
        </pc:spChg>
        <pc:spChg chg="mod">
          <ac:chgData name="Glen Smith" userId="b01d65b4-a319-479b-89cb-efa1bb2be1aa" providerId="ADAL" clId="{CC693F4D-22AA-4691-ABB2-910820F0C79D}" dt="2022-03-22T04:23:44.281" v="16103" actId="26606"/>
          <ac:spMkLst>
            <pc:docMk/>
            <pc:sldMk cId="1397268764" sldId="279"/>
            <ac:spMk id="4" creationId="{175ECD2D-3928-4D59-BDCC-50ACF08F898E}"/>
          </ac:spMkLst>
        </pc:spChg>
        <pc:spChg chg="add">
          <ac:chgData name="Glen Smith" userId="b01d65b4-a319-479b-89cb-efa1bb2be1aa" providerId="ADAL" clId="{CC693F4D-22AA-4691-ABB2-910820F0C79D}" dt="2022-03-22T04:23:44.281" v="16103" actId="26606"/>
          <ac:spMkLst>
            <pc:docMk/>
            <pc:sldMk cId="1397268764" sldId="279"/>
            <ac:spMk id="9" creationId="{777A147A-9ED8-46B4-8660-1B3C2AA880B5}"/>
          </ac:spMkLst>
        </pc:spChg>
        <pc:spChg chg="add">
          <ac:chgData name="Glen Smith" userId="b01d65b4-a319-479b-89cb-efa1bb2be1aa" providerId="ADAL" clId="{CC693F4D-22AA-4691-ABB2-910820F0C79D}" dt="2022-03-22T04:23:44.281" v="16103" actId="26606"/>
          <ac:spMkLst>
            <pc:docMk/>
            <pc:sldMk cId="1397268764" sldId="279"/>
            <ac:spMk id="11" creationId="{5D6C15A0-C087-4593-8414-2B4EC1CDC3DE}"/>
          </ac:spMkLst>
        </pc:spChg>
      </pc:sldChg>
      <pc:sldChg chg="addSp delSp modSp add mod ord setBg delDesignElem modNotesTx">
        <pc:chgData name="Glen Smith" userId="b01d65b4-a319-479b-89cb-efa1bb2be1aa" providerId="ADAL" clId="{CC693F4D-22AA-4691-ABB2-910820F0C79D}" dt="2022-03-22T18:49:02.684" v="16690" actId="20577"/>
        <pc:sldMkLst>
          <pc:docMk/>
          <pc:sldMk cId="3808225677" sldId="280"/>
        </pc:sldMkLst>
        <pc:spChg chg="mod">
          <ac:chgData name="Glen Smith" userId="b01d65b4-a319-479b-89cb-efa1bb2be1aa" providerId="ADAL" clId="{CC693F4D-22AA-4691-ABB2-910820F0C79D}" dt="2022-03-16T20:45:51.879" v="11295" actId="26606"/>
          <ac:spMkLst>
            <pc:docMk/>
            <pc:sldMk cId="3808225677" sldId="280"/>
            <ac:spMk id="2" creationId="{43E31622-514C-44BD-9FF0-E375EA2CC10A}"/>
          </ac:spMkLst>
        </pc:spChg>
        <pc:spChg chg="mod">
          <ac:chgData name="Glen Smith" userId="b01d65b4-a319-479b-89cb-efa1bb2be1aa" providerId="ADAL" clId="{CC693F4D-22AA-4691-ABB2-910820F0C79D}" dt="2022-03-22T04:55:32.473" v="16266" actId="20577"/>
          <ac:spMkLst>
            <pc:docMk/>
            <pc:sldMk cId="3808225677" sldId="280"/>
            <ac:spMk id="3" creationId="{4DF7FCF1-A60A-486E-843A-9DFB25573B20}"/>
          </ac:spMkLst>
        </pc:spChg>
        <pc:spChg chg="mod">
          <ac:chgData name="Glen Smith" userId="b01d65b4-a319-479b-89cb-efa1bb2be1aa" providerId="ADAL" clId="{CC693F4D-22AA-4691-ABB2-910820F0C79D}" dt="2022-03-22T04:15:10.359" v="16071"/>
          <ac:spMkLst>
            <pc:docMk/>
            <pc:sldMk cId="3808225677" sldId="280"/>
            <ac:spMk id="7" creationId="{E31666B7-3501-4340-BE34-25634EE4DF4B}"/>
          </ac:spMkLst>
        </pc:spChg>
        <pc:spChg chg="add mod">
          <ac:chgData name="Glen Smith" userId="b01d65b4-a319-479b-89cb-efa1bb2be1aa" providerId="ADAL" clId="{CC693F4D-22AA-4691-ABB2-910820F0C79D}" dt="2022-03-22T18:49:02.684" v="16690" actId="20577"/>
          <ac:spMkLst>
            <pc:docMk/>
            <pc:sldMk cId="3808225677" sldId="280"/>
            <ac:spMk id="10" creationId="{34B160CC-CED3-4CA6-AC27-51C3E6EDE5BA}"/>
          </ac:spMkLst>
        </pc:spChg>
        <pc:spChg chg="add del">
          <ac:chgData name="Glen Smith" userId="b01d65b4-a319-479b-89cb-efa1bb2be1aa" providerId="ADAL" clId="{CC693F4D-22AA-4691-ABB2-910820F0C79D}" dt="2022-03-22T04:15:10.359" v="16071"/>
          <ac:spMkLst>
            <pc:docMk/>
            <pc:sldMk cId="3808225677" sldId="280"/>
            <ac:spMk id="12" creationId="{5E39A796-BE83-48B1-B33F-35C4A32AAB57}"/>
          </ac:spMkLst>
        </pc:spChg>
        <pc:spChg chg="add del">
          <ac:chgData name="Glen Smith" userId="b01d65b4-a319-479b-89cb-efa1bb2be1aa" providerId="ADAL" clId="{CC693F4D-22AA-4691-ABB2-910820F0C79D}" dt="2022-03-22T04:15:10.359" v="16071"/>
          <ac:spMkLst>
            <pc:docMk/>
            <pc:sldMk cId="3808225677" sldId="280"/>
            <ac:spMk id="14" creationId="{72F84B47-E267-4194-8194-831DB7B5547F}"/>
          </ac:spMkLst>
        </pc:spChg>
        <pc:picChg chg="del">
          <ac:chgData name="Glen Smith" userId="b01d65b4-a319-479b-89cb-efa1bb2be1aa" providerId="ADAL" clId="{CC693F4D-22AA-4691-ABB2-910820F0C79D}" dt="2022-03-16T17:36:18.251" v="5496" actId="478"/>
          <ac:picMkLst>
            <pc:docMk/>
            <pc:sldMk cId="3808225677" sldId="280"/>
            <ac:picMk id="5" creationId="{672BC9AD-8E54-401E-BEFE-6994C6CFD62C}"/>
          </ac:picMkLst>
        </pc:picChg>
        <pc:picChg chg="add mod">
          <ac:chgData name="Glen Smith" userId="b01d65b4-a319-479b-89cb-efa1bb2be1aa" providerId="ADAL" clId="{CC693F4D-22AA-4691-ABB2-910820F0C79D}" dt="2022-03-16T20:45:51.879" v="11295" actId="26606"/>
          <ac:picMkLst>
            <pc:docMk/>
            <pc:sldMk cId="3808225677" sldId="280"/>
            <ac:picMk id="6" creationId="{9E78C8EF-A435-417D-917A-F2BEF270E0D8}"/>
          </ac:picMkLst>
        </pc:picChg>
      </pc:sldChg>
      <pc:sldChg chg="addSp delSp modSp add mod setBg modNotesTx">
        <pc:chgData name="Glen Smith" userId="b01d65b4-a319-479b-89cb-efa1bb2be1aa" providerId="ADAL" clId="{CC693F4D-22AA-4691-ABB2-910820F0C79D}" dt="2022-03-22T18:30:55.587" v="16529" actId="20577"/>
        <pc:sldMkLst>
          <pc:docMk/>
          <pc:sldMk cId="967976959" sldId="281"/>
        </pc:sldMkLst>
        <pc:spChg chg="mod">
          <ac:chgData name="Glen Smith" userId="b01d65b4-a319-479b-89cb-efa1bb2be1aa" providerId="ADAL" clId="{CC693F4D-22AA-4691-ABB2-910820F0C79D}" dt="2022-03-22T04:24:42.710" v="16115" actId="26606"/>
          <ac:spMkLst>
            <pc:docMk/>
            <pc:sldMk cId="967976959" sldId="281"/>
            <ac:spMk id="2" creationId="{43E31622-514C-44BD-9FF0-E375EA2CC10A}"/>
          </ac:spMkLst>
        </pc:spChg>
        <pc:spChg chg="mod">
          <ac:chgData name="Glen Smith" userId="b01d65b4-a319-479b-89cb-efa1bb2be1aa" providerId="ADAL" clId="{CC693F4D-22AA-4691-ABB2-910820F0C79D}" dt="2022-03-22T04:24:42.710" v="16115" actId="26606"/>
          <ac:spMkLst>
            <pc:docMk/>
            <pc:sldMk cId="967976959" sldId="281"/>
            <ac:spMk id="3" creationId="{4DF7FCF1-A60A-486E-843A-9DFB25573B20}"/>
          </ac:spMkLst>
        </pc:spChg>
        <pc:spChg chg="mod">
          <ac:chgData name="Glen Smith" userId="b01d65b4-a319-479b-89cb-efa1bb2be1aa" providerId="ADAL" clId="{CC693F4D-22AA-4691-ABB2-910820F0C79D}" dt="2022-03-22T04:24:42.710" v="16115" actId="26606"/>
          <ac:spMkLst>
            <pc:docMk/>
            <pc:sldMk cId="967976959" sldId="281"/>
            <ac:spMk id="8" creationId="{2558FCBA-0CD2-4C77-98B8-FBA08E08BB53}"/>
          </ac:spMkLst>
        </pc:spChg>
        <pc:spChg chg="add">
          <ac:chgData name="Glen Smith" userId="b01d65b4-a319-479b-89cb-efa1bb2be1aa" providerId="ADAL" clId="{CC693F4D-22AA-4691-ABB2-910820F0C79D}" dt="2022-03-22T04:24:42.710" v="16115" actId="26606"/>
          <ac:spMkLst>
            <pc:docMk/>
            <pc:sldMk cId="967976959" sldId="281"/>
            <ac:spMk id="13" creationId="{777A147A-9ED8-46B4-8660-1B3C2AA880B5}"/>
          </ac:spMkLst>
        </pc:spChg>
        <pc:spChg chg="add">
          <ac:chgData name="Glen Smith" userId="b01d65b4-a319-479b-89cb-efa1bb2be1aa" providerId="ADAL" clId="{CC693F4D-22AA-4691-ABB2-910820F0C79D}" dt="2022-03-22T04:24:42.710" v="16115" actId="26606"/>
          <ac:spMkLst>
            <pc:docMk/>
            <pc:sldMk cId="967976959" sldId="281"/>
            <ac:spMk id="15" creationId="{5D6C15A0-C087-4593-8414-2B4EC1CDC3DE}"/>
          </ac:spMkLst>
        </pc:spChg>
        <pc:picChg chg="add del mod">
          <ac:chgData name="Glen Smith" userId="b01d65b4-a319-479b-89cb-efa1bb2be1aa" providerId="ADAL" clId="{CC693F4D-22AA-4691-ABB2-910820F0C79D}" dt="2022-03-16T17:43:12.419" v="5764" actId="21"/>
          <ac:picMkLst>
            <pc:docMk/>
            <pc:sldMk cId="967976959" sldId="281"/>
            <ac:picMk id="5" creationId="{BB39211B-68C0-4D43-A3E6-4762D9F2740A}"/>
          </ac:picMkLst>
        </pc:picChg>
        <pc:picChg chg="del">
          <ac:chgData name="Glen Smith" userId="b01d65b4-a319-479b-89cb-efa1bb2be1aa" providerId="ADAL" clId="{CC693F4D-22AA-4691-ABB2-910820F0C79D}" dt="2022-03-16T17:40:21.452" v="5571" actId="478"/>
          <ac:picMkLst>
            <pc:docMk/>
            <pc:sldMk cId="967976959" sldId="281"/>
            <ac:picMk id="6" creationId="{9E78C8EF-A435-417D-917A-F2BEF270E0D8}"/>
          </ac:picMkLst>
        </pc:picChg>
        <pc:picChg chg="add del mod">
          <ac:chgData name="Glen Smith" userId="b01d65b4-a319-479b-89cb-efa1bb2be1aa" providerId="ADAL" clId="{CC693F4D-22AA-4691-ABB2-910820F0C79D}" dt="2022-03-16T17:43:31.144" v="5808" actId="478"/>
          <ac:picMkLst>
            <pc:docMk/>
            <pc:sldMk cId="967976959" sldId="281"/>
            <ac:picMk id="7" creationId="{8ECF0051-6F94-46FC-9A80-8F19B1811297}"/>
          </ac:picMkLst>
        </pc:picChg>
      </pc:sldChg>
      <pc:sldChg chg="delSp modSp add del mod ord">
        <pc:chgData name="Glen Smith" userId="b01d65b4-a319-479b-89cb-efa1bb2be1aa" providerId="ADAL" clId="{CC693F4D-22AA-4691-ABB2-910820F0C79D}" dt="2022-03-21T14:23:29.943" v="15923" actId="47"/>
        <pc:sldMkLst>
          <pc:docMk/>
          <pc:sldMk cId="2348114777" sldId="282"/>
        </pc:sldMkLst>
        <pc:spChg chg="mod">
          <ac:chgData name="Glen Smith" userId="b01d65b4-a319-479b-89cb-efa1bb2be1aa" providerId="ADAL" clId="{CC693F4D-22AA-4691-ABB2-910820F0C79D}" dt="2022-03-16T20:23:04.188" v="10793" actId="122"/>
          <ac:spMkLst>
            <pc:docMk/>
            <pc:sldMk cId="2348114777" sldId="282"/>
            <ac:spMk id="2" creationId="{984746BA-6E79-4140-8553-5B41807CB181}"/>
          </ac:spMkLst>
        </pc:spChg>
        <pc:spChg chg="mod">
          <ac:chgData name="Glen Smith" userId="b01d65b4-a319-479b-89cb-efa1bb2be1aa" providerId="ADAL" clId="{CC693F4D-22AA-4691-ABB2-910820F0C79D}" dt="2022-03-16T17:52:57.533" v="6343" actId="122"/>
          <ac:spMkLst>
            <pc:docMk/>
            <pc:sldMk cId="2348114777" sldId="282"/>
            <ac:spMk id="187" creationId="{00000000-0000-0000-0000-000000000000}"/>
          </ac:spMkLst>
        </pc:spChg>
        <pc:spChg chg="mod">
          <ac:chgData name="Glen Smith" userId="b01d65b4-a319-479b-89cb-efa1bb2be1aa" providerId="ADAL" clId="{CC693F4D-22AA-4691-ABB2-910820F0C79D}" dt="2022-03-16T17:53:01.008" v="6344" actId="1076"/>
          <ac:spMkLst>
            <pc:docMk/>
            <pc:sldMk cId="2348114777" sldId="282"/>
            <ac:spMk id="188" creationId="{00000000-0000-0000-0000-000000000000}"/>
          </ac:spMkLst>
        </pc:spChg>
        <pc:spChg chg="del">
          <ac:chgData name="Glen Smith" userId="b01d65b4-a319-479b-89cb-efa1bb2be1aa" providerId="ADAL" clId="{CC693F4D-22AA-4691-ABB2-910820F0C79D}" dt="2022-03-16T19:02:13.496" v="8107" actId="478"/>
          <ac:spMkLst>
            <pc:docMk/>
            <pc:sldMk cId="2348114777" sldId="282"/>
            <ac:spMk id="192" creationId="{00000000-0000-0000-0000-000000000000}"/>
          </ac:spMkLst>
        </pc:spChg>
      </pc:sldChg>
      <pc:sldChg chg="addSp delSp modSp add mod ord modNotesTx">
        <pc:chgData name="Glen Smith" userId="b01d65b4-a319-479b-89cb-efa1bb2be1aa" providerId="ADAL" clId="{CC693F4D-22AA-4691-ABB2-910820F0C79D}" dt="2022-03-22T19:47:31.848" v="16872"/>
        <pc:sldMkLst>
          <pc:docMk/>
          <pc:sldMk cId="76057829" sldId="283"/>
        </pc:sldMkLst>
        <pc:spChg chg="mod">
          <ac:chgData name="Glen Smith" userId="b01d65b4-a319-479b-89cb-efa1bb2be1aa" providerId="ADAL" clId="{CC693F4D-22AA-4691-ABB2-910820F0C79D}" dt="2022-03-22T04:15:10.359" v="16071"/>
          <ac:spMkLst>
            <pc:docMk/>
            <pc:sldMk cId="76057829" sldId="283"/>
            <ac:spMk id="2" creationId="{43E31622-514C-44BD-9FF0-E375EA2CC10A}"/>
          </ac:spMkLst>
        </pc:spChg>
        <pc:spChg chg="del">
          <ac:chgData name="Glen Smith" userId="b01d65b4-a319-479b-89cb-efa1bb2be1aa" providerId="ADAL" clId="{CC693F4D-22AA-4691-ABB2-910820F0C79D}" dt="2022-03-16T19:38:27.813" v="8178" actId="478"/>
          <ac:spMkLst>
            <pc:docMk/>
            <pc:sldMk cId="76057829" sldId="283"/>
            <ac:spMk id="3" creationId="{4DF7FCF1-A60A-486E-843A-9DFB25573B20}"/>
          </ac:spMkLst>
        </pc:spChg>
        <pc:spChg chg="mod">
          <ac:chgData name="Glen Smith" userId="b01d65b4-a319-479b-89cb-efa1bb2be1aa" providerId="ADAL" clId="{CC693F4D-22AA-4691-ABB2-910820F0C79D}" dt="2022-03-22T04:15:10.359" v="16071"/>
          <ac:spMkLst>
            <pc:docMk/>
            <pc:sldMk cId="76057829" sldId="283"/>
            <ac:spMk id="4" creationId="{84020E89-7213-4424-8FEB-64791FD023DF}"/>
          </ac:spMkLst>
        </pc:spChg>
        <pc:picChg chg="add mod">
          <ac:chgData name="Glen Smith" userId="b01d65b4-a319-479b-89cb-efa1bb2be1aa" providerId="ADAL" clId="{CC693F4D-22AA-4691-ABB2-910820F0C79D}" dt="2022-03-21T14:32:57.551" v="15940" actId="1076"/>
          <ac:picMkLst>
            <pc:docMk/>
            <pc:sldMk cId="76057829" sldId="283"/>
            <ac:picMk id="6" creationId="{E22C7A2E-3520-4217-9580-88C267B93087}"/>
          </ac:picMkLst>
        </pc:picChg>
        <pc:picChg chg="add mod">
          <ac:chgData name="Glen Smith" userId="b01d65b4-a319-479b-89cb-efa1bb2be1aa" providerId="ADAL" clId="{CC693F4D-22AA-4691-ABB2-910820F0C79D}" dt="2022-03-22T04:30:20.159" v="16157" actId="1076"/>
          <ac:picMkLst>
            <pc:docMk/>
            <pc:sldMk cId="76057829" sldId="283"/>
            <ac:picMk id="8" creationId="{E2C805C8-3C5C-46DA-A234-A669C2E05CF2}"/>
          </ac:picMkLst>
        </pc:picChg>
      </pc:sldChg>
      <pc:sldChg chg="add del">
        <pc:chgData name="Glen Smith" userId="b01d65b4-a319-479b-89cb-efa1bb2be1aa" providerId="ADAL" clId="{CC693F4D-22AA-4691-ABB2-910820F0C79D}" dt="2022-03-16T19:39:40.775" v="8387" actId="2696"/>
        <pc:sldMkLst>
          <pc:docMk/>
          <pc:sldMk cId="1443112188" sldId="284"/>
        </pc:sldMkLst>
      </pc:sldChg>
      <pc:sldChg chg="addSp delSp modSp new mod ord setBg modNotesTx">
        <pc:chgData name="Glen Smith" userId="b01d65b4-a319-479b-89cb-efa1bb2be1aa" providerId="ADAL" clId="{CC693F4D-22AA-4691-ABB2-910820F0C79D}" dt="2022-03-22T19:47:33.434" v="16874"/>
        <pc:sldMkLst>
          <pc:docMk/>
          <pc:sldMk cId="1458672205" sldId="285"/>
        </pc:sldMkLst>
        <pc:spChg chg="mod">
          <ac:chgData name="Glen Smith" userId="b01d65b4-a319-479b-89cb-efa1bb2be1aa" providerId="ADAL" clId="{CC693F4D-22AA-4691-ABB2-910820F0C79D}" dt="2022-03-22T04:20:14.270" v="16074" actId="26606"/>
          <ac:spMkLst>
            <pc:docMk/>
            <pc:sldMk cId="1458672205" sldId="285"/>
            <ac:spMk id="2" creationId="{A027D574-2023-497E-8417-82296E592712}"/>
          </ac:spMkLst>
        </pc:spChg>
        <pc:spChg chg="del">
          <ac:chgData name="Glen Smith" userId="b01d65b4-a319-479b-89cb-efa1bb2be1aa" providerId="ADAL" clId="{CC693F4D-22AA-4691-ABB2-910820F0C79D}" dt="2022-03-16T19:42:16.267" v="8402" actId="931"/>
          <ac:spMkLst>
            <pc:docMk/>
            <pc:sldMk cId="1458672205" sldId="285"/>
            <ac:spMk id="3" creationId="{41F2DDAA-7F03-48D9-B280-778580E0210C}"/>
          </ac:spMkLst>
        </pc:spChg>
        <pc:spChg chg="mod">
          <ac:chgData name="Glen Smith" userId="b01d65b4-a319-479b-89cb-efa1bb2be1aa" providerId="ADAL" clId="{CC693F4D-22AA-4691-ABB2-910820F0C79D}" dt="2022-03-22T04:20:14.270" v="16074" actId="26606"/>
          <ac:spMkLst>
            <pc:docMk/>
            <pc:sldMk cId="1458672205" sldId="285"/>
            <ac:spMk id="6" creationId="{9E5EF84A-9B93-457B-86D5-F5DD87027DF2}"/>
          </ac:spMkLst>
        </pc:spChg>
        <pc:spChg chg="add">
          <ac:chgData name="Glen Smith" userId="b01d65b4-a319-479b-89cb-efa1bb2be1aa" providerId="ADAL" clId="{CC693F4D-22AA-4691-ABB2-910820F0C79D}" dt="2022-03-22T04:20:14.270" v="16074" actId="26606"/>
          <ac:spMkLst>
            <pc:docMk/>
            <pc:sldMk cId="1458672205" sldId="285"/>
            <ac:spMk id="11" creationId="{665DBBEF-238B-476B-96AB-8AAC3224ECEA}"/>
          </ac:spMkLst>
        </pc:spChg>
        <pc:spChg chg="add">
          <ac:chgData name="Glen Smith" userId="b01d65b4-a319-479b-89cb-efa1bb2be1aa" providerId="ADAL" clId="{CC693F4D-22AA-4691-ABB2-910820F0C79D}" dt="2022-03-22T04:20:14.270" v="16074" actId="26606"/>
          <ac:spMkLst>
            <pc:docMk/>
            <pc:sldMk cId="1458672205" sldId="285"/>
            <ac:spMk id="13" creationId="{3FCFB1DE-0B7E-48CC-BA90-B2AB0889F9D6}"/>
          </ac:spMkLst>
        </pc:spChg>
        <pc:picChg chg="add mod">
          <ac:chgData name="Glen Smith" userId="b01d65b4-a319-479b-89cb-efa1bb2be1aa" providerId="ADAL" clId="{CC693F4D-22AA-4691-ABB2-910820F0C79D}" dt="2022-03-22T04:20:14.270" v="16074" actId="26606"/>
          <ac:picMkLst>
            <pc:docMk/>
            <pc:sldMk cId="1458672205" sldId="285"/>
            <ac:picMk id="5" creationId="{4A007ABD-06A8-4CFC-B790-DB9E364E0B65}"/>
          </ac:picMkLst>
        </pc:picChg>
      </pc:sldChg>
      <pc:sldChg chg="modSp new del mod modNotesTx">
        <pc:chgData name="Glen Smith" userId="b01d65b4-a319-479b-89cb-efa1bb2be1aa" providerId="ADAL" clId="{CC693F4D-22AA-4691-ABB2-910820F0C79D}" dt="2022-03-16T19:53:26.761" v="9626" actId="2696"/>
        <pc:sldMkLst>
          <pc:docMk/>
          <pc:sldMk cId="1210453206" sldId="286"/>
        </pc:sldMkLst>
        <pc:spChg chg="mod">
          <ac:chgData name="Glen Smith" userId="b01d65b4-a319-479b-89cb-efa1bb2be1aa" providerId="ADAL" clId="{CC693F4D-22AA-4691-ABB2-910820F0C79D}" dt="2022-03-16T19:49:43.879" v="9308" actId="113"/>
          <ac:spMkLst>
            <pc:docMk/>
            <pc:sldMk cId="1210453206" sldId="286"/>
            <ac:spMk id="2" creationId="{F26A1571-E3C1-484B-BCA4-DD4315BEBC84}"/>
          </ac:spMkLst>
        </pc:spChg>
      </pc:sldChg>
      <pc:sldChg chg="addSp delSp modSp add mod delDesignElem modNotesTx">
        <pc:chgData name="Glen Smith" userId="b01d65b4-a319-479b-89cb-efa1bb2be1aa" providerId="ADAL" clId="{CC693F4D-22AA-4691-ABB2-910820F0C79D}" dt="2022-03-22T18:47:55.072" v="16659" actId="20577"/>
        <pc:sldMkLst>
          <pc:docMk/>
          <pc:sldMk cId="3708910529" sldId="286"/>
        </pc:sldMkLst>
        <pc:spChg chg="mod">
          <ac:chgData name="Glen Smith" userId="b01d65b4-a319-479b-89cb-efa1bb2be1aa" providerId="ADAL" clId="{CC693F4D-22AA-4691-ABB2-910820F0C79D}" dt="2022-03-22T18:47:55.072" v="16659" actId="20577"/>
          <ac:spMkLst>
            <pc:docMk/>
            <pc:sldMk cId="3708910529" sldId="286"/>
            <ac:spMk id="3" creationId="{4DF7FCF1-A60A-486E-843A-9DFB25573B20}"/>
          </ac:spMkLst>
        </pc:spChg>
        <pc:spChg chg="mod">
          <ac:chgData name="Glen Smith" userId="b01d65b4-a319-479b-89cb-efa1bb2be1aa" providerId="ADAL" clId="{CC693F4D-22AA-4691-ABB2-910820F0C79D}" dt="2022-03-22T04:15:10.359" v="16071"/>
          <ac:spMkLst>
            <pc:docMk/>
            <pc:sldMk cId="3708910529" sldId="286"/>
            <ac:spMk id="6" creationId="{5A2D1488-7D5F-4E96-A8E2-5BADD9485A53}"/>
          </ac:spMkLst>
        </pc:spChg>
        <pc:spChg chg="mod">
          <ac:chgData name="Glen Smith" userId="b01d65b4-a319-479b-89cb-efa1bb2be1aa" providerId="ADAL" clId="{CC693F4D-22AA-4691-ABB2-910820F0C79D}" dt="2022-03-16T20:49:12.272" v="11317" actId="1035"/>
          <ac:spMkLst>
            <pc:docMk/>
            <pc:sldMk cId="3708910529" sldId="286"/>
            <ac:spMk id="8" creationId="{C3B23AD8-04CD-4E3F-8AB1-F1D4C177240D}"/>
          </ac:spMkLst>
        </pc:spChg>
        <pc:spChg chg="add mod">
          <ac:chgData name="Glen Smith" userId="b01d65b4-a319-479b-89cb-efa1bb2be1aa" providerId="ADAL" clId="{CC693F4D-22AA-4691-ABB2-910820F0C79D}" dt="2022-03-16T20:49:02.413" v="11314" actId="1035"/>
          <ac:spMkLst>
            <pc:docMk/>
            <pc:sldMk cId="3708910529" sldId="286"/>
            <ac:spMk id="9" creationId="{1289B71B-03AF-4EFB-8171-C603E12AA7AD}"/>
          </ac:spMkLst>
        </pc:spChg>
        <pc:spChg chg="add del">
          <ac:chgData name="Glen Smith" userId="b01d65b4-a319-479b-89cb-efa1bb2be1aa" providerId="ADAL" clId="{CC693F4D-22AA-4691-ABB2-910820F0C79D}" dt="2022-03-22T04:15:10.359" v="16071"/>
          <ac:spMkLst>
            <pc:docMk/>
            <pc:sldMk cId="3708910529" sldId="286"/>
            <ac:spMk id="11" creationId="{5E39A796-BE83-48B1-B33F-35C4A32AAB57}"/>
          </ac:spMkLst>
        </pc:spChg>
        <pc:spChg chg="add del">
          <ac:chgData name="Glen Smith" userId="b01d65b4-a319-479b-89cb-efa1bb2be1aa" providerId="ADAL" clId="{CC693F4D-22AA-4691-ABB2-910820F0C79D}" dt="2022-03-22T04:15:10.359" v="16071"/>
          <ac:spMkLst>
            <pc:docMk/>
            <pc:sldMk cId="3708910529" sldId="286"/>
            <ac:spMk id="13" creationId="{72F84B47-E267-4194-8194-831DB7B5547F}"/>
          </ac:spMkLst>
        </pc:spChg>
      </pc:sldChg>
      <pc:sldChg chg="addSp delSp modSp add mod delDesignElem modNotesTx">
        <pc:chgData name="Glen Smith" userId="b01d65b4-a319-479b-89cb-efa1bb2be1aa" providerId="ADAL" clId="{CC693F4D-22AA-4691-ABB2-910820F0C79D}" dt="2022-03-22T04:47:16.906" v="16262" actId="20577"/>
        <pc:sldMkLst>
          <pc:docMk/>
          <pc:sldMk cId="2406371313" sldId="287"/>
        </pc:sldMkLst>
        <pc:spChg chg="add mod">
          <ac:chgData name="Glen Smith" userId="b01d65b4-a319-479b-89cb-efa1bb2be1aa" providerId="ADAL" clId="{CC693F4D-22AA-4691-ABB2-910820F0C79D}" dt="2022-03-16T21:04:25.193" v="12279" actId="14100"/>
          <ac:spMkLst>
            <pc:docMk/>
            <pc:sldMk cId="2406371313" sldId="287"/>
            <ac:spMk id="9" creationId="{95A27969-E4DC-4F28-8CFC-48F474154912}"/>
          </ac:spMkLst>
        </pc:spChg>
        <pc:spChg chg="mod">
          <ac:chgData name="Glen Smith" userId="b01d65b4-a319-479b-89cb-efa1bb2be1aa" providerId="ADAL" clId="{CC693F4D-22AA-4691-ABB2-910820F0C79D}" dt="2022-03-22T04:15:10.359" v="16071"/>
          <ac:spMkLst>
            <pc:docMk/>
            <pc:sldMk cId="2406371313" sldId="287"/>
            <ac:spMk id="17" creationId="{F03E461B-3C92-4F66-B907-6787D1469B28}"/>
          </ac:spMkLst>
        </pc:spChg>
        <pc:spChg chg="add del">
          <ac:chgData name="Glen Smith" userId="b01d65b4-a319-479b-89cb-efa1bb2be1aa" providerId="ADAL" clId="{CC693F4D-22AA-4691-ABB2-910820F0C79D}" dt="2022-03-22T04:15:10.359" v="16071"/>
          <ac:spMkLst>
            <pc:docMk/>
            <pc:sldMk cId="2406371313" sldId="287"/>
            <ac:spMk id="22" creationId="{5E39A796-BE83-48B1-B33F-35C4A32AAB57}"/>
          </ac:spMkLst>
        </pc:spChg>
        <pc:spChg chg="add del">
          <ac:chgData name="Glen Smith" userId="b01d65b4-a319-479b-89cb-efa1bb2be1aa" providerId="ADAL" clId="{CC693F4D-22AA-4691-ABB2-910820F0C79D}" dt="2022-03-22T04:15:10.359" v="16071"/>
          <ac:spMkLst>
            <pc:docMk/>
            <pc:sldMk cId="2406371313" sldId="287"/>
            <ac:spMk id="24" creationId="{72F84B47-E267-4194-8194-831DB7B5547F}"/>
          </ac:spMkLst>
        </pc:spChg>
        <pc:picChg chg="mod">
          <ac:chgData name="Glen Smith" userId="b01d65b4-a319-479b-89cb-efa1bb2be1aa" providerId="ADAL" clId="{CC693F4D-22AA-4691-ABB2-910820F0C79D}" dt="2022-03-22T04:14:48.613" v="16061"/>
          <ac:picMkLst>
            <pc:docMk/>
            <pc:sldMk cId="2406371313" sldId="287"/>
            <ac:picMk id="15" creationId="{B0925846-1809-42F2-9EDE-07CE34946AC3}"/>
          </ac:picMkLst>
        </pc:picChg>
      </pc:sldChg>
      <pc:sldChg chg="addSp delSp modSp add mod delDesignElem modNotesTx">
        <pc:chgData name="Glen Smith" userId="b01d65b4-a319-479b-89cb-efa1bb2be1aa" providerId="ADAL" clId="{CC693F4D-22AA-4691-ABB2-910820F0C79D}" dt="2022-03-22T04:49:22.137" v="16264" actId="20577"/>
        <pc:sldMkLst>
          <pc:docMk/>
          <pc:sldMk cId="1550212507" sldId="288"/>
        </pc:sldMkLst>
        <pc:spChg chg="mod">
          <ac:chgData name="Glen Smith" userId="b01d65b4-a319-479b-89cb-efa1bb2be1aa" providerId="ADAL" clId="{CC693F4D-22AA-4691-ABB2-910820F0C79D}" dt="2022-03-16T21:04:58.662" v="12288" actId="1036"/>
          <ac:spMkLst>
            <pc:docMk/>
            <pc:sldMk cId="1550212507" sldId="288"/>
            <ac:spMk id="9" creationId="{95A27969-E4DC-4F28-8CFC-48F474154912}"/>
          </ac:spMkLst>
        </pc:spChg>
        <pc:spChg chg="mod">
          <ac:chgData name="Glen Smith" userId="b01d65b4-a319-479b-89cb-efa1bb2be1aa" providerId="ADAL" clId="{CC693F4D-22AA-4691-ABB2-910820F0C79D}" dt="2022-03-22T04:15:10.359" v="16071"/>
          <ac:spMkLst>
            <pc:docMk/>
            <pc:sldMk cId="1550212507" sldId="288"/>
            <ac:spMk id="17" creationId="{F03E461B-3C92-4F66-B907-6787D1469B28}"/>
          </ac:spMkLst>
        </pc:spChg>
        <pc:spChg chg="add del">
          <ac:chgData name="Glen Smith" userId="b01d65b4-a319-479b-89cb-efa1bb2be1aa" providerId="ADAL" clId="{CC693F4D-22AA-4691-ABB2-910820F0C79D}" dt="2022-03-22T04:15:10.359" v="16071"/>
          <ac:spMkLst>
            <pc:docMk/>
            <pc:sldMk cId="1550212507" sldId="288"/>
            <ac:spMk id="22" creationId="{5E39A796-BE83-48B1-B33F-35C4A32AAB57}"/>
          </ac:spMkLst>
        </pc:spChg>
        <pc:spChg chg="add del">
          <ac:chgData name="Glen Smith" userId="b01d65b4-a319-479b-89cb-efa1bb2be1aa" providerId="ADAL" clId="{CC693F4D-22AA-4691-ABB2-910820F0C79D}" dt="2022-03-22T04:15:10.359" v="16071"/>
          <ac:spMkLst>
            <pc:docMk/>
            <pc:sldMk cId="1550212507" sldId="288"/>
            <ac:spMk id="24" creationId="{72F84B47-E267-4194-8194-831DB7B5547F}"/>
          </ac:spMkLst>
        </pc:spChg>
        <pc:picChg chg="mod">
          <ac:chgData name="Glen Smith" userId="b01d65b4-a319-479b-89cb-efa1bb2be1aa" providerId="ADAL" clId="{CC693F4D-22AA-4691-ABB2-910820F0C79D}" dt="2022-03-22T04:14:48.613" v="16061"/>
          <ac:picMkLst>
            <pc:docMk/>
            <pc:sldMk cId="1550212507" sldId="288"/>
            <ac:picMk id="15" creationId="{B0925846-1809-42F2-9EDE-07CE34946AC3}"/>
          </ac:picMkLst>
        </pc:picChg>
      </pc:sldChg>
      <pc:sldChg chg="addSp modSp new mod setBg modNotesTx">
        <pc:chgData name="Glen Smith" userId="b01d65b4-a319-479b-89cb-efa1bb2be1aa" providerId="ADAL" clId="{CC693F4D-22AA-4691-ABB2-910820F0C79D}" dt="2022-03-22T04:25:08.138" v="16125" actId="5793"/>
        <pc:sldMkLst>
          <pc:docMk/>
          <pc:sldMk cId="3557777401" sldId="289"/>
        </pc:sldMkLst>
        <pc:spChg chg="mod">
          <ac:chgData name="Glen Smith" userId="b01d65b4-a319-479b-89cb-efa1bb2be1aa" providerId="ADAL" clId="{CC693F4D-22AA-4691-ABB2-910820F0C79D}" dt="2022-03-22T04:24:59.835" v="16121" actId="26606"/>
          <ac:spMkLst>
            <pc:docMk/>
            <pc:sldMk cId="3557777401" sldId="289"/>
            <ac:spMk id="2" creationId="{3D5CCDD4-0358-4962-8CD6-C627FECE9B8C}"/>
          </ac:spMkLst>
        </pc:spChg>
        <pc:spChg chg="mod">
          <ac:chgData name="Glen Smith" userId="b01d65b4-a319-479b-89cb-efa1bb2be1aa" providerId="ADAL" clId="{CC693F4D-22AA-4691-ABB2-910820F0C79D}" dt="2022-03-22T04:25:08.138" v="16125" actId="5793"/>
          <ac:spMkLst>
            <pc:docMk/>
            <pc:sldMk cId="3557777401" sldId="289"/>
            <ac:spMk id="3" creationId="{93F27942-B2EE-45F7-8241-66892F4BA52F}"/>
          </ac:spMkLst>
        </pc:spChg>
        <pc:spChg chg="mod">
          <ac:chgData name="Glen Smith" userId="b01d65b4-a319-479b-89cb-efa1bb2be1aa" providerId="ADAL" clId="{CC693F4D-22AA-4691-ABB2-910820F0C79D}" dt="2022-03-22T04:24:59.835" v="16121" actId="26606"/>
          <ac:spMkLst>
            <pc:docMk/>
            <pc:sldMk cId="3557777401" sldId="289"/>
            <ac:spMk id="4" creationId="{86976A6B-3BFD-494D-8E5C-831E1D57F6AB}"/>
          </ac:spMkLst>
        </pc:spChg>
        <pc:spChg chg="add">
          <ac:chgData name="Glen Smith" userId="b01d65b4-a319-479b-89cb-efa1bb2be1aa" providerId="ADAL" clId="{CC693F4D-22AA-4691-ABB2-910820F0C79D}" dt="2022-03-22T04:24:59.835" v="16121" actId="26606"/>
          <ac:spMkLst>
            <pc:docMk/>
            <pc:sldMk cId="3557777401" sldId="289"/>
            <ac:spMk id="9" creationId="{100EDD19-6802-4EC3-95CE-CFFAB042CFD6}"/>
          </ac:spMkLst>
        </pc:spChg>
        <pc:spChg chg="add">
          <ac:chgData name="Glen Smith" userId="b01d65b4-a319-479b-89cb-efa1bb2be1aa" providerId="ADAL" clId="{CC693F4D-22AA-4691-ABB2-910820F0C79D}" dt="2022-03-22T04:24:59.835" v="16121" actId="26606"/>
          <ac:spMkLst>
            <pc:docMk/>
            <pc:sldMk cId="3557777401" sldId="289"/>
            <ac:spMk id="11" creationId="{DB17E863-922E-4C26-BD64-E8FD41D28661}"/>
          </ac:spMkLst>
        </pc:spChg>
      </pc:sldChg>
      <pc:sldChg chg="modSp add del mod ord modNotesTx">
        <pc:chgData name="Glen Smith" userId="b01d65b4-a319-479b-89cb-efa1bb2be1aa" providerId="ADAL" clId="{CC693F4D-22AA-4691-ABB2-910820F0C79D}" dt="2022-03-22T04:29:13.314" v="16145" actId="47"/>
        <pc:sldMkLst>
          <pc:docMk/>
          <pc:sldMk cId="1784697540" sldId="290"/>
        </pc:sldMkLst>
        <pc:spChg chg="mod">
          <ac:chgData name="Glen Smith" userId="b01d65b4-a319-479b-89cb-efa1bb2be1aa" providerId="ADAL" clId="{CC693F4D-22AA-4691-ABB2-910820F0C79D}" dt="2022-03-21T14:23:53.066" v="15934" actId="14100"/>
          <ac:spMkLst>
            <pc:docMk/>
            <pc:sldMk cId="1784697540" sldId="290"/>
            <ac:spMk id="187" creationId="{00000000-0000-0000-0000-000000000000}"/>
          </ac:spMkLst>
        </pc:spChg>
      </pc:sldChg>
      <pc:sldChg chg="new del">
        <pc:chgData name="Glen Smith" userId="b01d65b4-a319-479b-89cb-efa1bb2be1aa" providerId="ADAL" clId="{CC693F4D-22AA-4691-ABB2-910820F0C79D}" dt="2022-03-16T21:51:05.186" v="15880" actId="47"/>
        <pc:sldMkLst>
          <pc:docMk/>
          <pc:sldMk cId="1911354206" sldId="290"/>
        </pc:sldMkLst>
      </pc:sldChg>
      <pc:sldChg chg="modSp add del mod ord modNotesTx">
        <pc:chgData name="Glen Smith" userId="b01d65b4-a319-479b-89cb-efa1bb2be1aa" providerId="ADAL" clId="{CC693F4D-22AA-4691-ABB2-910820F0C79D}" dt="2022-03-22T19:08:53.871" v="16840" actId="47"/>
        <pc:sldMkLst>
          <pc:docMk/>
          <pc:sldMk cId="1500870548" sldId="291"/>
        </pc:sldMkLst>
        <pc:spChg chg="mod">
          <ac:chgData name="Glen Smith" userId="b01d65b4-a319-479b-89cb-efa1bb2be1aa" providerId="ADAL" clId="{CC693F4D-22AA-4691-ABB2-910820F0C79D}" dt="2022-03-22T04:29:26.772" v="16155" actId="20577"/>
          <ac:spMkLst>
            <pc:docMk/>
            <pc:sldMk cId="1500870548" sldId="291"/>
            <ac:spMk id="187" creationId="{00000000-0000-0000-0000-000000000000}"/>
          </ac:spMkLst>
        </pc:spChg>
        <pc:picChg chg="mod">
          <ac:chgData name="Glen Smith" userId="b01d65b4-a319-479b-89cb-efa1bb2be1aa" providerId="ADAL" clId="{CC693F4D-22AA-4691-ABB2-910820F0C79D}" dt="2022-03-22T16:31:10.961" v="16521" actId="14100"/>
          <ac:picMkLst>
            <pc:docMk/>
            <pc:sldMk cId="1500870548" sldId="291"/>
            <ac:picMk id="4" creationId="{57E8FB79-59E3-4D1E-B6D1-5FEDFA575708}"/>
          </ac:picMkLst>
        </pc:picChg>
      </pc:sldChg>
      <pc:sldChg chg="addSp modSp add mod">
        <pc:chgData name="Glen Smith" userId="b01d65b4-a319-479b-89cb-efa1bb2be1aa" providerId="ADAL" clId="{CC693F4D-22AA-4691-ABB2-910820F0C79D}" dt="2022-03-22T21:05:53.083" v="16894" actId="1076"/>
        <pc:sldMkLst>
          <pc:docMk/>
          <pc:sldMk cId="534792190" sldId="292"/>
        </pc:sldMkLst>
        <pc:spChg chg="mod">
          <ac:chgData name="Glen Smith" userId="b01d65b4-a319-479b-89cb-efa1bb2be1aa" providerId="ADAL" clId="{CC693F4D-22AA-4691-ABB2-910820F0C79D}" dt="2022-03-22T14:42:33.083" v="16290" actId="1076"/>
          <ac:spMkLst>
            <pc:docMk/>
            <pc:sldMk cId="534792190" sldId="292"/>
            <ac:spMk id="3" creationId="{4DF7FCF1-A60A-486E-843A-9DFB25573B20}"/>
          </ac:spMkLst>
        </pc:spChg>
        <pc:spChg chg="add mod">
          <ac:chgData name="Glen Smith" userId="b01d65b4-a319-479b-89cb-efa1bb2be1aa" providerId="ADAL" clId="{CC693F4D-22AA-4691-ABB2-910820F0C79D}" dt="2022-03-22T05:15:53.119" v="16271" actId="14100"/>
          <ac:spMkLst>
            <pc:docMk/>
            <pc:sldMk cId="534792190" sldId="292"/>
            <ac:spMk id="8" creationId="{921C171D-0DEF-4AE3-A09B-929B299F82AC}"/>
          </ac:spMkLst>
        </pc:spChg>
        <pc:spChg chg="add mod">
          <ac:chgData name="Glen Smith" userId="b01d65b4-a319-479b-89cb-efa1bb2be1aa" providerId="ADAL" clId="{CC693F4D-22AA-4691-ABB2-910820F0C79D}" dt="2022-03-22T14:42:28.352" v="16288" actId="20577"/>
          <ac:spMkLst>
            <pc:docMk/>
            <pc:sldMk cId="534792190" sldId="292"/>
            <ac:spMk id="9" creationId="{CE768FEB-2D90-4738-A444-4F8FB844FB9C}"/>
          </ac:spMkLst>
        </pc:spChg>
        <pc:spChg chg="add mod">
          <ac:chgData name="Glen Smith" userId="b01d65b4-a319-479b-89cb-efa1bb2be1aa" providerId="ADAL" clId="{CC693F4D-22AA-4691-ABB2-910820F0C79D}" dt="2022-03-22T21:05:53.083" v="16894" actId="1076"/>
          <ac:spMkLst>
            <pc:docMk/>
            <pc:sldMk cId="534792190" sldId="292"/>
            <ac:spMk id="10" creationId="{E7093626-AE54-4FC4-A8F2-9157CEA81108}"/>
          </ac:spMkLst>
        </pc:spChg>
      </pc:sldChg>
      <pc:sldChg chg="addSp modSp add mod modNotesTx">
        <pc:chgData name="Glen Smith" userId="b01d65b4-a319-479b-89cb-efa1bb2be1aa" providerId="ADAL" clId="{CC693F4D-22AA-4691-ABB2-910820F0C79D}" dt="2022-03-22T18:51:37.320" v="16833" actId="20577"/>
        <pc:sldMkLst>
          <pc:docMk/>
          <pc:sldMk cId="400458336" sldId="293"/>
        </pc:sldMkLst>
        <pc:spChg chg="mod">
          <ac:chgData name="Glen Smith" userId="b01d65b4-a319-479b-89cb-efa1bb2be1aa" providerId="ADAL" clId="{CC693F4D-22AA-4691-ABB2-910820F0C79D}" dt="2022-03-22T05:16:41.320" v="16286" actId="14100"/>
          <ac:spMkLst>
            <pc:docMk/>
            <pc:sldMk cId="400458336" sldId="293"/>
            <ac:spMk id="8" creationId="{921C171D-0DEF-4AE3-A09B-929B299F82AC}"/>
          </ac:spMkLst>
        </pc:spChg>
        <pc:spChg chg="add mod">
          <ac:chgData name="Glen Smith" userId="b01d65b4-a319-479b-89cb-efa1bb2be1aa" providerId="ADAL" clId="{CC693F4D-22AA-4691-ABB2-910820F0C79D}" dt="2022-03-22T14:43:47.325" v="16443" actId="313"/>
          <ac:spMkLst>
            <pc:docMk/>
            <pc:sldMk cId="400458336" sldId="293"/>
            <ac:spMk id="9" creationId="{AEC352BA-E43B-4466-A5D6-E42341CC4334}"/>
          </ac:spMkLst>
        </pc:spChg>
        <pc:picChg chg="mod">
          <ac:chgData name="Glen Smith" userId="b01d65b4-a319-479b-89cb-efa1bb2be1aa" providerId="ADAL" clId="{CC693F4D-22AA-4691-ABB2-910820F0C79D}" dt="2022-03-22T05:16:17.827" v="16278" actId="1076"/>
          <ac:picMkLst>
            <pc:docMk/>
            <pc:sldMk cId="400458336" sldId="293"/>
            <ac:picMk id="6" creationId="{9E78C8EF-A435-417D-917A-F2BEF270E0D8}"/>
          </ac:picMkLst>
        </pc:picChg>
      </pc:sldChg>
      <pc:sldChg chg="modSp add mod ord">
        <pc:chgData name="Glen Smith" userId="b01d65b4-a319-479b-89cb-efa1bb2be1aa" providerId="ADAL" clId="{CC693F4D-22AA-4691-ABB2-910820F0C79D}" dt="2022-03-22T19:10:21.936" v="16870" actId="20577"/>
        <pc:sldMkLst>
          <pc:docMk/>
          <pc:sldMk cId="2579361859" sldId="294"/>
        </pc:sldMkLst>
        <pc:spChg chg="mod">
          <ac:chgData name="Glen Smith" userId="b01d65b4-a319-479b-89cb-efa1bb2be1aa" providerId="ADAL" clId="{CC693F4D-22AA-4691-ABB2-910820F0C79D}" dt="2022-03-22T19:10:21.936" v="16870" actId="20577"/>
          <ac:spMkLst>
            <pc:docMk/>
            <pc:sldMk cId="2579361859" sldId="294"/>
            <ac:spMk id="187" creationId="{00000000-0000-0000-0000-000000000000}"/>
          </ac:spMkLst>
        </pc:spChg>
      </pc:sldChg>
    </pc:docChg>
  </pc:docChgLst>
  <pc:docChgLst>
    <pc:chgData name="Smith, Glen" userId="S::gsmith392@gatech.edu::cc9c8f95-6d24-4182-8f9f-7e0abe93018a" providerId="AD" clId="Web-{ED34660F-1342-3AA9-D0DE-6312A2459AD4}"/>
    <pc:docChg chg="modSld">
      <pc:chgData name="Smith, Glen" userId="S::gsmith392@gatech.edu::cc9c8f95-6d24-4182-8f9f-7e0abe93018a" providerId="AD" clId="Web-{ED34660F-1342-3AA9-D0DE-6312A2459AD4}" dt="2024-03-12T19:04:27.323" v="0"/>
      <pc:docMkLst>
        <pc:docMk/>
      </pc:docMkLst>
      <pc:sldChg chg="modNotes">
        <pc:chgData name="Smith, Glen" userId="S::gsmith392@gatech.edu::cc9c8f95-6d24-4182-8f9f-7e0abe93018a" providerId="AD" clId="Web-{ED34660F-1342-3AA9-D0DE-6312A2459AD4}" dt="2024-03-12T19:04:27.323" v="0"/>
        <pc:sldMkLst>
          <pc:docMk/>
          <pc:sldMk cId="0" sldId="257"/>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CC70EA-0D8E-4D9A-B516-4439D8345BD6}"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D5E92AA7-5DA4-4E0D-8B66-7CAC403157F7}">
      <dgm:prSet/>
      <dgm:spPr/>
      <dgm:t>
        <a:bodyPr/>
        <a:lstStyle/>
        <a:p>
          <a:pPr>
            <a:defRPr b="1"/>
          </a:pPr>
          <a:r>
            <a:rPr lang="en-US"/>
            <a:t>DARPA POCUS &amp; Pneumothorax</a:t>
          </a:r>
        </a:p>
      </dgm:t>
    </dgm:pt>
    <dgm:pt modelId="{7A5DD903-5991-473A-A539-03550E4C310F}" type="parTrans" cxnId="{0B14E1AB-0252-418D-ACC8-45B83370E1FC}">
      <dgm:prSet/>
      <dgm:spPr/>
      <dgm:t>
        <a:bodyPr/>
        <a:lstStyle/>
        <a:p>
          <a:endParaRPr lang="en-US"/>
        </a:p>
      </dgm:t>
    </dgm:pt>
    <dgm:pt modelId="{453A042A-88AA-42BF-8158-F3660B23D2E5}" type="sibTrans" cxnId="{0B14E1AB-0252-418D-ACC8-45B83370E1FC}">
      <dgm:prSet/>
      <dgm:spPr/>
      <dgm:t>
        <a:bodyPr/>
        <a:lstStyle/>
        <a:p>
          <a:endParaRPr lang="en-US"/>
        </a:p>
      </dgm:t>
    </dgm:pt>
    <dgm:pt modelId="{06088C3E-D437-4A1F-A24B-02869208FFEA}">
      <dgm:prSet/>
      <dgm:spPr/>
      <dgm:t>
        <a:bodyPr/>
        <a:lstStyle/>
        <a:p>
          <a:pPr>
            <a:defRPr b="1"/>
          </a:pPr>
          <a:r>
            <a:rPr lang="en-US"/>
            <a:t>Current Approaches and Limitations</a:t>
          </a:r>
        </a:p>
      </dgm:t>
    </dgm:pt>
    <dgm:pt modelId="{DE5250D6-FC8B-4713-9C96-115417EA2BD6}" type="parTrans" cxnId="{639F440E-99C8-4D33-941D-71DBF0E0C9B5}">
      <dgm:prSet/>
      <dgm:spPr/>
      <dgm:t>
        <a:bodyPr/>
        <a:lstStyle/>
        <a:p>
          <a:endParaRPr lang="en-US"/>
        </a:p>
      </dgm:t>
    </dgm:pt>
    <dgm:pt modelId="{6A65CB80-F759-442E-B394-8928F47969DC}" type="sibTrans" cxnId="{639F440E-99C8-4D33-941D-71DBF0E0C9B5}">
      <dgm:prSet/>
      <dgm:spPr/>
      <dgm:t>
        <a:bodyPr/>
        <a:lstStyle/>
        <a:p>
          <a:endParaRPr lang="en-US"/>
        </a:p>
      </dgm:t>
    </dgm:pt>
    <dgm:pt modelId="{ABED7714-A6AB-4DA2-A727-F14C41C7C305}">
      <dgm:prSet/>
      <dgm:spPr/>
      <dgm:t>
        <a:bodyPr/>
        <a:lstStyle/>
        <a:p>
          <a:pPr>
            <a:defRPr b="1"/>
          </a:pPr>
          <a:r>
            <a:rPr lang="en-US"/>
            <a:t>Our Approach</a:t>
          </a:r>
        </a:p>
      </dgm:t>
    </dgm:pt>
    <dgm:pt modelId="{5C9B3DE8-851C-4FB7-8478-191F22783A37}" type="parTrans" cxnId="{E05AA63F-3C36-4FE5-85CA-18934EF1F60B}">
      <dgm:prSet/>
      <dgm:spPr/>
      <dgm:t>
        <a:bodyPr/>
        <a:lstStyle/>
        <a:p>
          <a:endParaRPr lang="en-US"/>
        </a:p>
      </dgm:t>
    </dgm:pt>
    <dgm:pt modelId="{95A7DEA4-971E-4745-992D-69091DD944DD}" type="sibTrans" cxnId="{E05AA63F-3C36-4FE5-85CA-18934EF1F60B}">
      <dgm:prSet/>
      <dgm:spPr/>
      <dgm:t>
        <a:bodyPr/>
        <a:lstStyle/>
        <a:p>
          <a:endParaRPr lang="en-US"/>
        </a:p>
      </dgm:t>
    </dgm:pt>
    <dgm:pt modelId="{2A7A3ADA-0021-4C4E-8E04-6B3A89CF18CF}">
      <dgm:prSet/>
      <dgm:spPr/>
      <dgm:t>
        <a:bodyPr/>
        <a:lstStyle/>
        <a:p>
          <a:endParaRPr lang="en-US"/>
        </a:p>
      </dgm:t>
    </dgm:pt>
    <dgm:pt modelId="{DFADC58B-5DC2-4141-BA6E-9ED59E5D5847}" type="parTrans" cxnId="{2C65F173-6818-4ADD-AFDA-3DA9FDBB960F}">
      <dgm:prSet/>
      <dgm:spPr/>
      <dgm:t>
        <a:bodyPr/>
        <a:lstStyle/>
        <a:p>
          <a:endParaRPr lang="en-US"/>
        </a:p>
      </dgm:t>
    </dgm:pt>
    <dgm:pt modelId="{191CBB9E-5B6B-4AD2-8D30-6669B6CBE1C6}" type="sibTrans" cxnId="{2C65F173-6818-4ADD-AFDA-3DA9FDBB960F}">
      <dgm:prSet/>
      <dgm:spPr/>
      <dgm:t>
        <a:bodyPr/>
        <a:lstStyle/>
        <a:p>
          <a:endParaRPr lang="en-US"/>
        </a:p>
      </dgm:t>
    </dgm:pt>
    <dgm:pt modelId="{A13958E8-F01A-43FE-A521-1FC17BE9E0BF}">
      <dgm:prSet/>
      <dgm:spPr/>
      <dgm:t>
        <a:bodyPr/>
        <a:lstStyle/>
        <a:p>
          <a:pPr>
            <a:defRPr b="1"/>
          </a:pPr>
          <a:r>
            <a:rPr lang="en-US"/>
            <a:t>Key Takeaways</a:t>
          </a:r>
        </a:p>
      </dgm:t>
    </dgm:pt>
    <dgm:pt modelId="{208BEC7C-B8F3-4092-8C87-9646CACAAEC8}" type="parTrans" cxnId="{95E0C457-E249-4A86-B563-DD81F694A45A}">
      <dgm:prSet/>
      <dgm:spPr/>
      <dgm:t>
        <a:bodyPr/>
        <a:lstStyle/>
        <a:p>
          <a:endParaRPr lang="en-US"/>
        </a:p>
      </dgm:t>
    </dgm:pt>
    <dgm:pt modelId="{406EE789-F247-49E3-B4DD-34FFF6247DEE}" type="sibTrans" cxnId="{95E0C457-E249-4A86-B563-DD81F694A45A}">
      <dgm:prSet/>
      <dgm:spPr/>
      <dgm:t>
        <a:bodyPr/>
        <a:lstStyle/>
        <a:p>
          <a:endParaRPr lang="en-US"/>
        </a:p>
      </dgm:t>
    </dgm:pt>
    <dgm:pt modelId="{C6357EF9-B818-4663-86F3-3C3094D41C73}">
      <dgm:prSet/>
      <dgm:spPr/>
      <dgm:t>
        <a:bodyPr/>
        <a:lstStyle/>
        <a:p>
          <a:pPr>
            <a:defRPr b="1"/>
          </a:pPr>
          <a:r>
            <a:rPr lang="en-US" dirty="0"/>
            <a:t>Design Recommendations</a:t>
          </a:r>
        </a:p>
      </dgm:t>
    </dgm:pt>
    <dgm:pt modelId="{DC5E0B2F-1E78-47AE-9D51-108399CDCA2A}" type="parTrans" cxnId="{FE0C6583-1601-4967-8BAE-8A1F610D3829}">
      <dgm:prSet/>
      <dgm:spPr/>
      <dgm:t>
        <a:bodyPr/>
        <a:lstStyle/>
        <a:p>
          <a:endParaRPr lang="en-US"/>
        </a:p>
      </dgm:t>
    </dgm:pt>
    <dgm:pt modelId="{4D08288F-BCF4-4200-AF5A-2CE8CE32049E}" type="sibTrans" cxnId="{FE0C6583-1601-4967-8BAE-8A1F610D3829}">
      <dgm:prSet/>
      <dgm:spPr/>
      <dgm:t>
        <a:bodyPr/>
        <a:lstStyle/>
        <a:p>
          <a:endParaRPr lang="en-US"/>
        </a:p>
      </dgm:t>
    </dgm:pt>
    <dgm:pt modelId="{E2EF03D5-0C1F-437A-9DC6-1888B6762D0E}">
      <dgm:prSet/>
      <dgm:spPr/>
      <dgm:t>
        <a:bodyPr/>
        <a:lstStyle/>
        <a:p>
          <a:pPr>
            <a:defRPr b="1"/>
          </a:pPr>
          <a:r>
            <a:rPr lang="en-US"/>
            <a:t>Ongoing Work</a:t>
          </a:r>
        </a:p>
      </dgm:t>
    </dgm:pt>
    <dgm:pt modelId="{F7700759-E6E4-452D-989D-82F29ADAF318}" type="parTrans" cxnId="{0C389EDB-FE4D-4F61-9FC3-3CDA50966527}">
      <dgm:prSet/>
      <dgm:spPr/>
      <dgm:t>
        <a:bodyPr/>
        <a:lstStyle/>
        <a:p>
          <a:endParaRPr lang="en-US"/>
        </a:p>
      </dgm:t>
    </dgm:pt>
    <dgm:pt modelId="{4DA0A743-D1EE-4725-8ECC-0777918BA9B9}" type="sibTrans" cxnId="{0C389EDB-FE4D-4F61-9FC3-3CDA50966527}">
      <dgm:prSet/>
      <dgm:spPr/>
      <dgm:t>
        <a:bodyPr/>
        <a:lstStyle/>
        <a:p>
          <a:endParaRPr lang="en-US"/>
        </a:p>
      </dgm:t>
    </dgm:pt>
    <dgm:pt modelId="{6A00F61A-C0DB-4200-A2AB-251E489C1DDF}">
      <dgm:prSet/>
      <dgm:spPr/>
      <dgm:t>
        <a:bodyPr/>
        <a:lstStyle/>
        <a:p>
          <a:pPr>
            <a:defRPr b="1"/>
          </a:pPr>
          <a:r>
            <a:rPr lang="en-US" dirty="0"/>
            <a:t>The Problem</a:t>
          </a:r>
        </a:p>
      </dgm:t>
    </dgm:pt>
    <dgm:pt modelId="{221200EA-4535-44AD-A27A-30F4C9A19F88}" type="sibTrans" cxnId="{E3F811F6-646E-49AF-863F-444780EA9761}">
      <dgm:prSet/>
      <dgm:spPr/>
      <dgm:t>
        <a:bodyPr/>
        <a:lstStyle/>
        <a:p>
          <a:endParaRPr lang="en-US"/>
        </a:p>
      </dgm:t>
    </dgm:pt>
    <dgm:pt modelId="{FC55A1E2-CAF6-4B4C-92C8-775F063E5795}" type="parTrans" cxnId="{E3F811F6-646E-49AF-863F-444780EA9761}">
      <dgm:prSet/>
      <dgm:spPr/>
      <dgm:t>
        <a:bodyPr/>
        <a:lstStyle/>
        <a:p>
          <a:endParaRPr lang="en-US"/>
        </a:p>
      </dgm:t>
    </dgm:pt>
    <dgm:pt modelId="{CC98C59D-6AD6-47D4-93E5-74B75FD20428}" type="pres">
      <dgm:prSet presAssocID="{31CC70EA-0D8E-4D9A-B516-4439D8345BD6}" presName="root" presStyleCnt="0">
        <dgm:presLayoutVars>
          <dgm:dir/>
          <dgm:resizeHandles val="exact"/>
        </dgm:presLayoutVars>
      </dgm:prSet>
      <dgm:spPr/>
    </dgm:pt>
    <dgm:pt modelId="{22744750-533F-491A-ADF3-1E41C6E903AC}" type="pres">
      <dgm:prSet presAssocID="{D5E92AA7-5DA4-4E0D-8B66-7CAC403157F7}" presName="compNode" presStyleCnt="0"/>
      <dgm:spPr/>
    </dgm:pt>
    <dgm:pt modelId="{3AD2AC3E-603E-41EE-9651-6B0F101D6C2F}" type="pres">
      <dgm:prSet presAssocID="{D5E92AA7-5DA4-4E0D-8B66-7CAC403157F7}" presName="iconRect" presStyleLbl="node1" presStyleIdx="0" presStyleCnt="7" custLinFactX="124853" custLinFactNeighborX="200000" custLinFactNeighborY="-1158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Mechanic2"/>
        </a:ext>
      </dgm:extLst>
    </dgm:pt>
    <dgm:pt modelId="{FDA9570E-C947-4E58-9D4E-2069D9762042}" type="pres">
      <dgm:prSet presAssocID="{D5E92AA7-5DA4-4E0D-8B66-7CAC403157F7}" presName="iconSpace" presStyleCnt="0"/>
      <dgm:spPr/>
    </dgm:pt>
    <dgm:pt modelId="{4F6A781F-AD07-4857-A205-B83A1482CE9E}" type="pres">
      <dgm:prSet presAssocID="{D5E92AA7-5DA4-4E0D-8B66-7CAC403157F7}" presName="parTx" presStyleLbl="revTx" presStyleIdx="0" presStyleCnt="14">
        <dgm:presLayoutVars>
          <dgm:chMax val="0"/>
          <dgm:chPref val="0"/>
        </dgm:presLayoutVars>
      </dgm:prSet>
      <dgm:spPr/>
    </dgm:pt>
    <dgm:pt modelId="{3C7ADD3B-8B6D-46C4-94E9-05FCA5ACD588}" type="pres">
      <dgm:prSet presAssocID="{D5E92AA7-5DA4-4E0D-8B66-7CAC403157F7}" presName="txSpace" presStyleCnt="0"/>
      <dgm:spPr/>
    </dgm:pt>
    <dgm:pt modelId="{B1827B63-F7A1-4CC6-A9B1-EA1629089FA8}" type="pres">
      <dgm:prSet presAssocID="{D5E92AA7-5DA4-4E0D-8B66-7CAC403157F7}" presName="desTx" presStyleLbl="revTx" presStyleIdx="1" presStyleCnt="14">
        <dgm:presLayoutVars/>
      </dgm:prSet>
      <dgm:spPr/>
    </dgm:pt>
    <dgm:pt modelId="{9964DB05-BA9A-409F-A2CF-4A9E91FB08CC}" type="pres">
      <dgm:prSet presAssocID="{453A042A-88AA-42BF-8158-F3660B23D2E5}" presName="sibTrans" presStyleCnt="0"/>
      <dgm:spPr/>
    </dgm:pt>
    <dgm:pt modelId="{87265D13-5825-4E4C-957E-0C6667BBF7CD}" type="pres">
      <dgm:prSet presAssocID="{6A00F61A-C0DB-4200-A2AB-251E489C1DDF}" presName="compNode" presStyleCnt="0"/>
      <dgm:spPr/>
    </dgm:pt>
    <dgm:pt modelId="{37B1540D-2D25-410A-B3CF-DF5A1299AA11}" type="pres">
      <dgm:prSet presAssocID="{6A00F61A-C0DB-4200-A2AB-251E489C1DDF}" presName="iconRect" presStyleLbl="node1" presStyleIdx="1" presStyleCnt="7" custLinFactX="-138478" custLinFactNeighborX="-200000" custLinFactNeighborY="-1158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V"/>
        </a:ext>
      </dgm:extLst>
    </dgm:pt>
    <dgm:pt modelId="{A7D0C63B-8EA3-410F-96D4-ED115725A69D}" type="pres">
      <dgm:prSet presAssocID="{6A00F61A-C0DB-4200-A2AB-251E489C1DDF}" presName="iconSpace" presStyleCnt="0"/>
      <dgm:spPr/>
    </dgm:pt>
    <dgm:pt modelId="{421FDC3F-94FD-4F67-83AF-4F998C6FF49B}" type="pres">
      <dgm:prSet presAssocID="{6A00F61A-C0DB-4200-A2AB-251E489C1DDF}" presName="parTx" presStyleLbl="revTx" presStyleIdx="2" presStyleCnt="14">
        <dgm:presLayoutVars>
          <dgm:chMax val="0"/>
          <dgm:chPref val="0"/>
        </dgm:presLayoutVars>
      </dgm:prSet>
      <dgm:spPr/>
    </dgm:pt>
    <dgm:pt modelId="{0FE9EDE5-F9EC-44D5-989B-E6A02D2FCBB3}" type="pres">
      <dgm:prSet presAssocID="{6A00F61A-C0DB-4200-A2AB-251E489C1DDF}" presName="txSpace" presStyleCnt="0"/>
      <dgm:spPr/>
    </dgm:pt>
    <dgm:pt modelId="{60EE954E-0492-4A18-AB06-99C019C35C07}" type="pres">
      <dgm:prSet presAssocID="{6A00F61A-C0DB-4200-A2AB-251E489C1DDF}" presName="desTx" presStyleLbl="revTx" presStyleIdx="3" presStyleCnt="14">
        <dgm:presLayoutVars/>
      </dgm:prSet>
      <dgm:spPr/>
    </dgm:pt>
    <dgm:pt modelId="{1BFD9C89-4B6A-47B8-A3A2-F0EAE527DFD7}" type="pres">
      <dgm:prSet presAssocID="{221200EA-4535-44AD-A27A-30F4C9A19F88}" presName="sibTrans" presStyleCnt="0"/>
      <dgm:spPr/>
    </dgm:pt>
    <dgm:pt modelId="{E08B74BE-12B7-4E0C-B6B2-837D99832FC4}" type="pres">
      <dgm:prSet presAssocID="{06088C3E-D437-4A1F-A24B-02869208FFEA}" presName="compNode" presStyleCnt="0"/>
      <dgm:spPr/>
    </dgm:pt>
    <dgm:pt modelId="{0DD156DA-E8C7-4048-ACDE-19C758E2A95F}" type="pres">
      <dgm:prSet presAssocID="{06088C3E-D437-4A1F-A24B-02869208FFE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24BC526-DC99-4147-8C95-DE52515E6A6D}" type="pres">
      <dgm:prSet presAssocID="{06088C3E-D437-4A1F-A24B-02869208FFEA}" presName="iconSpace" presStyleCnt="0"/>
      <dgm:spPr/>
    </dgm:pt>
    <dgm:pt modelId="{45A12AE9-E2AB-4E70-B8CD-197F8ED56F5D}" type="pres">
      <dgm:prSet presAssocID="{06088C3E-D437-4A1F-A24B-02869208FFEA}" presName="parTx" presStyleLbl="revTx" presStyleIdx="4" presStyleCnt="14">
        <dgm:presLayoutVars>
          <dgm:chMax val="0"/>
          <dgm:chPref val="0"/>
        </dgm:presLayoutVars>
      </dgm:prSet>
      <dgm:spPr/>
    </dgm:pt>
    <dgm:pt modelId="{E068D070-33C7-4219-AB6B-1C651309FDC7}" type="pres">
      <dgm:prSet presAssocID="{06088C3E-D437-4A1F-A24B-02869208FFEA}" presName="txSpace" presStyleCnt="0"/>
      <dgm:spPr/>
    </dgm:pt>
    <dgm:pt modelId="{97DC9AE0-08B8-4DB3-BB28-158C42AE6A7F}" type="pres">
      <dgm:prSet presAssocID="{06088C3E-D437-4A1F-A24B-02869208FFEA}" presName="desTx" presStyleLbl="revTx" presStyleIdx="5" presStyleCnt="14">
        <dgm:presLayoutVars/>
      </dgm:prSet>
      <dgm:spPr/>
    </dgm:pt>
    <dgm:pt modelId="{E5ADB4E4-2179-4644-8EFD-E131366DFE78}" type="pres">
      <dgm:prSet presAssocID="{6A65CB80-F759-442E-B394-8928F47969DC}" presName="sibTrans" presStyleCnt="0"/>
      <dgm:spPr/>
    </dgm:pt>
    <dgm:pt modelId="{4F5A6377-6C44-45EC-BFA6-11314E410149}" type="pres">
      <dgm:prSet presAssocID="{ABED7714-A6AB-4DA2-A727-F14C41C7C305}" presName="compNode" presStyleCnt="0"/>
      <dgm:spPr/>
    </dgm:pt>
    <dgm:pt modelId="{440EFD02-9279-4749-9AA3-280CAF9EFFB8}" type="pres">
      <dgm:prSet presAssocID="{ABED7714-A6AB-4DA2-A727-F14C41C7C30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EC69AB4-155D-4F53-81AB-F30E9D9D4A05}" type="pres">
      <dgm:prSet presAssocID="{ABED7714-A6AB-4DA2-A727-F14C41C7C305}" presName="iconSpace" presStyleCnt="0"/>
      <dgm:spPr/>
    </dgm:pt>
    <dgm:pt modelId="{D7D3CE7A-30ED-4C7F-B679-07189DFE3662}" type="pres">
      <dgm:prSet presAssocID="{ABED7714-A6AB-4DA2-A727-F14C41C7C305}" presName="parTx" presStyleLbl="revTx" presStyleIdx="6" presStyleCnt="14">
        <dgm:presLayoutVars>
          <dgm:chMax val="0"/>
          <dgm:chPref val="0"/>
        </dgm:presLayoutVars>
      </dgm:prSet>
      <dgm:spPr/>
    </dgm:pt>
    <dgm:pt modelId="{D9E711D8-E9F1-424D-BE52-2F35E8AA7E87}" type="pres">
      <dgm:prSet presAssocID="{ABED7714-A6AB-4DA2-A727-F14C41C7C305}" presName="txSpace" presStyleCnt="0"/>
      <dgm:spPr/>
    </dgm:pt>
    <dgm:pt modelId="{BC299A53-D6FD-4394-B8E1-4CEF5890A107}" type="pres">
      <dgm:prSet presAssocID="{ABED7714-A6AB-4DA2-A727-F14C41C7C305}" presName="desTx" presStyleLbl="revTx" presStyleIdx="7" presStyleCnt="14">
        <dgm:presLayoutVars/>
      </dgm:prSet>
      <dgm:spPr/>
    </dgm:pt>
    <dgm:pt modelId="{D623CA5B-F4C1-49AB-998B-58F7AF0A1BBB}" type="pres">
      <dgm:prSet presAssocID="{95A7DEA4-971E-4745-992D-69091DD944DD}" presName="sibTrans" presStyleCnt="0"/>
      <dgm:spPr/>
    </dgm:pt>
    <dgm:pt modelId="{816E8D6B-FEE2-4D1C-918E-8E3556BB454F}" type="pres">
      <dgm:prSet presAssocID="{A13958E8-F01A-43FE-A521-1FC17BE9E0BF}" presName="compNode" presStyleCnt="0"/>
      <dgm:spPr/>
    </dgm:pt>
    <dgm:pt modelId="{29947275-0748-4588-9EC6-2853A7C542C9}" type="pres">
      <dgm:prSet presAssocID="{A13958E8-F01A-43FE-A521-1FC17BE9E0B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4E38FCEC-5CAA-4591-8BAA-D533C0CBD96A}" type="pres">
      <dgm:prSet presAssocID="{A13958E8-F01A-43FE-A521-1FC17BE9E0BF}" presName="iconSpace" presStyleCnt="0"/>
      <dgm:spPr/>
    </dgm:pt>
    <dgm:pt modelId="{3C33F575-C17B-441E-9670-DD8ADDC73BA4}" type="pres">
      <dgm:prSet presAssocID="{A13958E8-F01A-43FE-A521-1FC17BE9E0BF}" presName="parTx" presStyleLbl="revTx" presStyleIdx="8" presStyleCnt="14">
        <dgm:presLayoutVars>
          <dgm:chMax val="0"/>
          <dgm:chPref val="0"/>
        </dgm:presLayoutVars>
      </dgm:prSet>
      <dgm:spPr/>
    </dgm:pt>
    <dgm:pt modelId="{F8514181-B29D-4798-A1C6-9914DCD4042D}" type="pres">
      <dgm:prSet presAssocID="{A13958E8-F01A-43FE-A521-1FC17BE9E0BF}" presName="txSpace" presStyleCnt="0"/>
      <dgm:spPr/>
    </dgm:pt>
    <dgm:pt modelId="{4EF154BE-7D61-4857-9F7C-DE084B56B189}" type="pres">
      <dgm:prSet presAssocID="{A13958E8-F01A-43FE-A521-1FC17BE9E0BF}" presName="desTx" presStyleLbl="revTx" presStyleIdx="9" presStyleCnt="14">
        <dgm:presLayoutVars/>
      </dgm:prSet>
      <dgm:spPr/>
    </dgm:pt>
    <dgm:pt modelId="{52B688BF-21D8-49E0-8802-77AB7813D859}" type="pres">
      <dgm:prSet presAssocID="{406EE789-F247-49E3-B4DD-34FFF6247DEE}" presName="sibTrans" presStyleCnt="0"/>
      <dgm:spPr/>
    </dgm:pt>
    <dgm:pt modelId="{54F47551-59F0-4BEB-B05C-2B5CDDC8AAEA}" type="pres">
      <dgm:prSet presAssocID="{C6357EF9-B818-4663-86F3-3C3094D41C73}" presName="compNode" presStyleCnt="0"/>
      <dgm:spPr/>
    </dgm:pt>
    <dgm:pt modelId="{771B9799-425C-4ABB-B7CF-6DF9C9456E85}" type="pres">
      <dgm:prSet presAssocID="{C6357EF9-B818-4663-86F3-3C3094D41C7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bulb"/>
        </a:ext>
      </dgm:extLst>
    </dgm:pt>
    <dgm:pt modelId="{A15324B3-CBC6-40A2-82A1-91D07B9C758B}" type="pres">
      <dgm:prSet presAssocID="{C6357EF9-B818-4663-86F3-3C3094D41C73}" presName="iconSpace" presStyleCnt="0"/>
      <dgm:spPr/>
    </dgm:pt>
    <dgm:pt modelId="{C2305013-45D3-4796-8A5C-BFBD25612FF8}" type="pres">
      <dgm:prSet presAssocID="{C6357EF9-B818-4663-86F3-3C3094D41C73}" presName="parTx" presStyleLbl="revTx" presStyleIdx="10" presStyleCnt="14" custScaleX="123079">
        <dgm:presLayoutVars>
          <dgm:chMax val="0"/>
          <dgm:chPref val="0"/>
        </dgm:presLayoutVars>
      </dgm:prSet>
      <dgm:spPr/>
    </dgm:pt>
    <dgm:pt modelId="{F15D9704-66C7-4360-812A-0BABD67DDF97}" type="pres">
      <dgm:prSet presAssocID="{C6357EF9-B818-4663-86F3-3C3094D41C73}" presName="txSpace" presStyleCnt="0"/>
      <dgm:spPr/>
    </dgm:pt>
    <dgm:pt modelId="{313EADBC-0C82-4A6E-BA07-3E412FBA9018}" type="pres">
      <dgm:prSet presAssocID="{C6357EF9-B818-4663-86F3-3C3094D41C73}" presName="desTx" presStyleLbl="revTx" presStyleIdx="11" presStyleCnt="14">
        <dgm:presLayoutVars/>
      </dgm:prSet>
      <dgm:spPr/>
    </dgm:pt>
    <dgm:pt modelId="{A8210ABF-7108-4BCE-ABE1-FFE2AF829E86}" type="pres">
      <dgm:prSet presAssocID="{4D08288F-BCF4-4200-AF5A-2CE8CE32049E}" presName="sibTrans" presStyleCnt="0"/>
      <dgm:spPr/>
    </dgm:pt>
    <dgm:pt modelId="{B821A8D0-B702-4809-8044-81F6606BCE1B}" type="pres">
      <dgm:prSet presAssocID="{E2EF03D5-0C1F-437A-9DC6-1888B6762D0E}" presName="compNode" presStyleCnt="0"/>
      <dgm:spPr/>
    </dgm:pt>
    <dgm:pt modelId="{0E8C2CFE-0368-4AE9-86D5-CBAA0CF24464}" type="pres">
      <dgm:prSet presAssocID="{E2EF03D5-0C1F-437A-9DC6-1888B6762D0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 List"/>
        </a:ext>
      </dgm:extLst>
    </dgm:pt>
    <dgm:pt modelId="{4505A3AF-F660-4604-B667-93691A92475E}" type="pres">
      <dgm:prSet presAssocID="{E2EF03D5-0C1F-437A-9DC6-1888B6762D0E}" presName="iconSpace" presStyleCnt="0"/>
      <dgm:spPr/>
    </dgm:pt>
    <dgm:pt modelId="{ADB3D253-834C-4B68-A8F1-8739CEB4AACC}" type="pres">
      <dgm:prSet presAssocID="{E2EF03D5-0C1F-437A-9DC6-1888B6762D0E}" presName="parTx" presStyleLbl="revTx" presStyleIdx="12" presStyleCnt="14">
        <dgm:presLayoutVars>
          <dgm:chMax val="0"/>
          <dgm:chPref val="0"/>
        </dgm:presLayoutVars>
      </dgm:prSet>
      <dgm:spPr/>
    </dgm:pt>
    <dgm:pt modelId="{D21D5F10-2D7B-4AFD-977F-69C9C642F5B2}" type="pres">
      <dgm:prSet presAssocID="{E2EF03D5-0C1F-437A-9DC6-1888B6762D0E}" presName="txSpace" presStyleCnt="0"/>
      <dgm:spPr/>
    </dgm:pt>
    <dgm:pt modelId="{FBD4166C-7E6B-41F0-9695-5B31FE662597}" type="pres">
      <dgm:prSet presAssocID="{E2EF03D5-0C1F-437A-9DC6-1888B6762D0E}" presName="desTx" presStyleLbl="revTx" presStyleIdx="13" presStyleCnt="14">
        <dgm:presLayoutVars/>
      </dgm:prSet>
      <dgm:spPr/>
    </dgm:pt>
  </dgm:ptLst>
  <dgm:cxnLst>
    <dgm:cxn modelId="{BF59580D-E80E-4C2A-BB11-447510299C32}" type="presOf" srcId="{6A00F61A-C0DB-4200-A2AB-251E489C1DDF}" destId="{421FDC3F-94FD-4F67-83AF-4F998C6FF49B}" srcOrd="0" destOrd="0" presId="urn:microsoft.com/office/officeart/2018/2/layout/IconLabelDescriptionList"/>
    <dgm:cxn modelId="{639F440E-99C8-4D33-941D-71DBF0E0C9B5}" srcId="{31CC70EA-0D8E-4D9A-B516-4439D8345BD6}" destId="{06088C3E-D437-4A1F-A24B-02869208FFEA}" srcOrd="2" destOrd="0" parTransId="{DE5250D6-FC8B-4713-9C96-115417EA2BD6}" sibTransId="{6A65CB80-F759-442E-B394-8928F47969DC}"/>
    <dgm:cxn modelId="{926F7410-88AA-48B9-9CC8-2DE82CBE935B}" type="presOf" srcId="{A13958E8-F01A-43FE-A521-1FC17BE9E0BF}" destId="{3C33F575-C17B-441E-9670-DD8ADDC73BA4}" srcOrd="0" destOrd="0" presId="urn:microsoft.com/office/officeart/2018/2/layout/IconLabelDescriptionList"/>
    <dgm:cxn modelId="{E05AA63F-3C36-4FE5-85CA-18934EF1F60B}" srcId="{31CC70EA-0D8E-4D9A-B516-4439D8345BD6}" destId="{ABED7714-A6AB-4DA2-A727-F14C41C7C305}" srcOrd="3" destOrd="0" parTransId="{5C9B3DE8-851C-4FB7-8478-191F22783A37}" sibTransId="{95A7DEA4-971E-4745-992D-69091DD944DD}"/>
    <dgm:cxn modelId="{2C65F173-6818-4ADD-AFDA-3DA9FDBB960F}" srcId="{ABED7714-A6AB-4DA2-A727-F14C41C7C305}" destId="{2A7A3ADA-0021-4C4E-8E04-6B3A89CF18CF}" srcOrd="0" destOrd="0" parTransId="{DFADC58B-5DC2-4141-BA6E-9ED59E5D5847}" sibTransId="{191CBB9E-5B6B-4AD2-8D30-6669B6CBE1C6}"/>
    <dgm:cxn modelId="{95E0C457-E249-4A86-B563-DD81F694A45A}" srcId="{31CC70EA-0D8E-4D9A-B516-4439D8345BD6}" destId="{A13958E8-F01A-43FE-A521-1FC17BE9E0BF}" srcOrd="4" destOrd="0" parTransId="{208BEC7C-B8F3-4092-8C87-9646CACAAEC8}" sibTransId="{406EE789-F247-49E3-B4DD-34FFF6247DEE}"/>
    <dgm:cxn modelId="{77708E58-2A7A-4B4A-81E5-B06FAA5DF11F}" type="presOf" srcId="{ABED7714-A6AB-4DA2-A727-F14C41C7C305}" destId="{D7D3CE7A-30ED-4C7F-B679-07189DFE3662}" srcOrd="0" destOrd="0" presId="urn:microsoft.com/office/officeart/2018/2/layout/IconLabelDescriptionList"/>
    <dgm:cxn modelId="{FE0C6583-1601-4967-8BAE-8A1F610D3829}" srcId="{31CC70EA-0D8E-4D9A-B516-4439D8345BD6}" destId="{C6357EF9-B818-4663-86F3-3C3094D41C73}" srcOrd="5" destOrd="0" parTransId="{DC5E0B2F-1E78-47AE-9D51-108399CDCA2A}" sibTransId="{4D08288F-BCF4-4200-AF5A-2CE8CE32049E}"/>
    <dgm:cxn modelId="{4C03138E-D197-459D-889D-361D7481363D}" type="presOf" srcId="{2A7A3ADA-0021-4C4E-8E04-6B3A89CF18CF}" destId="{BC299A53-D6FD-4394-B8E1-4CEF5890A107}" srcOrd="0" destOrd="0" presId="urn:microsoft.com/office/officeart/2018/2/layout/IconLabelDescriptionList"/>
    <dgm:cxn modelId="{C64B1399-55D1-4A88-8520-DE115A97042E}" type="presOf" srcId="{06088C3E-D437-4A1F-A24B-02869208FFEA}" destId="{45A12AE9-E2AB-4E70-B8CD-197F8ED56F5D}" srcOrd="0" destOrd="0" presId="urn:microsoft.com/office/officeart/2018/2/layout/IconLabelDescriptionList"/>
    <dgm:cxn modelId="{80074EA1-EBE6-4454-9321-D547A6612625}" type="presOf" srcId="{31CC70EA-0D8E-4D9A-B516-4439D8345BD6}" destId="{CC98C59D-6AD6-47D4-93E5-74B75FD20428}" srcOrd="0" destOrd="0" presId="urn:microsoft.com/office/officeart/2018/2/layout/IconLabelDescriptionList"/>
    <dgm:cxn modelId="{0B14E1AB-0252-418D-ACC8-45B83370E1FC}" srcId="{31CC70EA-0D8E-4D9A-B516-4439D8345BD6}" destId="{D5E92AA7-5DA4-4E0D-8B66-7CAC403157F7}" srcOrd="0" destOrd="0" parTransId="{7A5DD903-5991-473A-A539-03550E4C310F}" sibTransId="{453A042A-88AA-42BF-8158-F3660B23D2E5}"/>
    <dgm:cxn modelId="{C65B40B2-F06D-4541-878A-35642177A770}" type="presOf" srcId="{C6357EF9-B818-4663-86F3-3C3094D41C73}" destId="{C2305013-45D3-4796-8A5C-BFBD25612FF8}" srcOrd="0" destOrd="0" presId="urn:microsoft.com/office/officeart/2018/2/layout/IconLabelDescriptionList"/>
    <dgm:cxn modelId="{C0B094D3-A7A5-4563-B3D2-0E136D7B8D58}" type="presOf" srcId="{D5E92AA7-5DA4-4E0D-8B66-7CAC403157F7}" destId="{4F6A781F-AD07-4857-A205-B83A1482CE9E}" srcOrd="0" destOrd="0" presId="urn:microsoft.com/office/officeart/2018/2/layout/IconLabelDescriptionList"/>
    <dgm:cxn modelId="{0C389EDB-FE4D-4F61-9FC3-3CDA50966527}" srcId="{31CC70EA-0D8E-4D9A-B516-4439D8345BD6}" destId="{E2EF03D5-0C1F-437A-9DC6-1888B6762D0E}" srcOrd="6" destOrd="0" parTransId="{F7700759-E6E4-452D-989D-82F29ADAF318}" sibTransId="{4DA0A743-D1EE-4725-8ECC-0777918BA9B9}"/>
    <dgm:cxn modelId="{E35A53F1-E6FC-4C82-AF9D-8550C4E2E4A6}" type="presOf" srcId="{E2EF03D5-0C1F-437A-9DC6-1888B6762D0E}" destId="{ADB3D253-834C-4B68-A8F1-8739CEB4AACC}" srcOrd="0" destOrd="0" presId="urn:microsoft.com/office/officeart/2018/2/layout/IconLabelDescriptionList"/>
    <dgm:cxn modelId="{E3F811F6-646E-49AF-863F-444780EA9761}" srcId="{31CC70EA-0D8E-4D9A-B516-4439D8345BD6}" destId="{6A00F61A-C0DB-4200-A2AB-251E489C1DDF}" srcOrd="1" destOrd="0" parTransId="{FC55A1E2-CAF6-4B4C-92C8-775F063E5795}" sibTransId="{221200EA-4535-44AD-A27A-30F4C9A19F88}"/>
    <dgm:cxn modelId="{87CFFD47-A0D1-4847-A971-C581880C4D5E}" type="presParOf" srcId="{CC98C59D-6AD6-47D4-93E5-74B75FD20428}" destId="{22744750-533F-491A-ADF3-1E41C6E903AC}" srcOrd="0" destOrd="0" presId="urn:microsoft.com/office/officeart/2018/2/layout/IconLabelDescriptionList"/>
    <dgm:cxn modelId="{3624A1DE-0A3B-4CF0-A319-6DC2C5276728}" type="presParOf" srcId="{22744750-533F-491A-ADF3-1E41C6E903AC}" destId="{3AD2AC3E-603E-41EE-9651-6B0F101D6C2F}" srcOrd="0" destOrd="0" presId="urn:microsoft.com/office/officeart/2018/2/layout/IconLabelDescriptionList"/>
    <dgm:cxn modelId="{1F570208-2220-4E4C-91B6-D581CBFB0A59}" type="presParOf" srcId="{22744750-533F-491A-ADF3-1E41C6E903AC}" destId="{FDA9570E-C947-4E58-9D4E-2069D9762042}" srcOrd="1" destOrd="0" presId="urn:microsoft.com/office/officeart/2018/2/layout/IconLabelDescriptionList"/>
    <dgm:cxn modelId="{63902C4A-6898-4CE6-87DA-5C049E446023}" type="presParOf" srcId="{22744750-533F-491A-ADF3-1E41C6E903AC}" destId="{4F6A781F-AD07-4857-A205-B83A1482CE9E}" srcOrd="2" destOrd="0" presId="urn:microsoft.com/office/officeart/2018/2/layout/IconLabelDescriptionList"/>
    <dgm:cxn modelId="{CB975599-B75A-4D88-97D9-58D37106FFD5}" type="presParOf" srcId="{22744750-533F-491A-ADF3-1E41C6E903AC}" destId="{3C7ADD3B-8B6D-46C4-94E9-05FCA5ACD588}" srcOrd="3" destOrd="0" presId="urn:microsoft.com/office/officeart/2018/2/layout/IconLabelDescriptionList"/>
    <dgm:cxn modelId="{667D5B57-516E-4DF1-B2E0-7C2007C29C4D}" type="presParOf" srcId="{22744750-533F-491A-ADF3-1E41C6E903AC}" destId="{B1827B63-F7A1-4CC6-A9B1-EA1629089FA8}" srcOrd="4" destOrd="0" presId="urn:microsoft.com/office/officeart/2018/2/layout/IconLabelDescriptionList"/>
    <dgm:cxn modelId="{66B99312-EE90-4135-99EB-B39351EDFF0E}" type="presParOf" srcId="{CC98C59D-6AD6-47D4-93E5-74B75FD20428}" destId="{9964DB05-BA9A-409F-A2CF-4A9E91FB08CC}" srcOrd="1" destOrd="0" presId="urn:microsoft.com/office/officeart/2018/2/layout/IconLabelDescriptionList"/>
    <dgm:cxn modelId="{72624108-1D81-4746-9C0A-745CF4ACFBA0}" type="presParOf" srcId="{CC98C59D-6AD6-47D4-93E5-74B75FD20428}" destId="{87265D13-5825-4E4C-957E-0C6667BBF7CD}" srcOrd="2" destOrd="0" presId="urn:microsoft.com/office/officeart/2018/2/layout/IconLabelDescriptionList"/>
    <dgm:cxn modelId="{F27DB11D-18AF-41FB-8C21-1A15D2CDF650}" type="presParOf" srcId="{87265D13-5825-4E4C-957E-0C6667BBF7CD}" destId="{37B1540D-2D25-410A-B3CF-DF5A1299AA11}" srcOrd="0" destOrd="0" presId="urn:microsoft.com/office/officeart/2018/2/layout/IconLabelDescriptionList"/>
    <dgm:cxn modelId="{47632179-17D9-4E33-9B34-CFA686A4F54C}" type="presParOf" srcId="{87265D13-5825-4E4C-957E-0C6667BBF7CD}" destId="{A7D0C63B-8EA3-410F-96D4-ED115725A69D}" srcOrd="1" destOrd="0" presId="urn:microsoft.com/office/officeart/2018/2/layout/IconLabelDescriptionList"/>
    <dgm:cxn modelId="{1D1055EE-7AB3-4BFE-8B7F-A40E068B9B99}" type="presParOf" srcId="{87265D13-5825-4E4C-957E-0C6667BBF7CD}" destId="{421FDC3F-94FD-4F67-83AF-4F998C6FF49B}" srcOrd="2" destOrd="0" presId="urn:microsoft.com/office/officeart/2018/2/layout/IconLabelDescriptionList"/>
    <dgm:cxn modelId="{04D6D2E4-5089-4E08-BEB2-74EFA9469616}" type="presParOf" srcId="{87265D13-5825-4E4C-957E-0C6667BBF7CD}" destId="{0FE9EDE5-F9EC-44D5-989B-E6A02D2FCBB3}" srcOrd="3" destOrd="0" presId="urn:microsoft.com/office/officeart/2018/2/layout/IconLabelDescriptionList"/>
    <dgm:cxn modelId="{CD022FB8-256F-491A-9DCB-9C4F7964E6B5}" type="presParOf" srcId="{87265D13-5825-4E4C-957E-0C6667BBF7CD}" destId="{60EE954E-0492-4A18-AB06-99C019C35C07}" srcOrd="4" destOrd="0" presId="urn:microsoft.com/office/officeart/2018/2/layout/IconLabelDescriptionList"/>
    <dgm:cxn modelId="{52AEC58C-CFDF-4162-8D06-8B7FB1E99C64}" type="presParOf" srcId="{CC98C59D-6AD6-47D4-93E5-74B75FD20428}" destId="{1BFD9C89-4B6A-47B8-A3A2-F0EAE527DFD7}" srcOrd="3" destOrd="0" presId="urn:microsoft.com/office/officeart/2018/2/layout/IconLabelDescriptionList"/>
    <dgm:cxn modelId="{C35ECA70-4973-4168-8E5C-DE852ED89844}" type="presParOf" srcId="{CC98C59D-6AD6-47D4-93E5-74B75FD20428}" destId="{E08B74BE-12B7-4E0C-B6B2-837D99832FC4}" srcOrd="4" destOrd="0" presId="urn:microsoft.com/office/officeart/2018/2/layout/IconLabelDescriptionList"/>
    <dgm:cxn modelId="{6061816D-5C0F-402A-ADD4-C5B8C29F59E5}" type="presParOf" srcId="{E08B74BE-12B7-4E0C-B6B2-837D99832FC4}" destId="{0DD156DA-E8C7-4048-ACDE-19C758E2A95F}" srcOrd="0" destOrd="0" presId="urn:microsoft.com/office/officeart/2018/2/layout/IconLabelDescriptionList"/>
    <dgm:cxn modelId="{6B234966-361E-4B24-BF33-31A0E90BA708}" type="presParOf" srcId="{E08B74BE-12B7-4E0C-B6B2-837D99832FC4}" destId="{124BC526-DC99-4147-8C95-DE52515E6A6D}" srcOrd="1" destOrd="0" presId="urn:microsoft.com/office/officeart/2018/2/layout/IconLabelDescriptionList"/>
    <dgm:cxn modelId="{820792F4-69A9-45CD-A788-BC31D421491C}" type="presParOf" srcId="{E08B74BE-12B7-4E0C-B6B2-837D99832FC4}" destId="{45A12AE9-E2AB-4E70-B8CD-197F8ED56F5D}" srcOrd="2" destOrd="0" presId="urn:microsoft.com/office/officeart/2018/2/layout/IconLabelDescriptionList"/>
    <dgm:cxn modelId="{960714C3-88FA-443B-98C6-55F1DC7E02AE}" type="presParOf" srcId="{E08B74BE-12B7-4E0C-B6B2-837D99832FC4}" destId="{E068D070-33C7-4219-AB6B-1C651309FDC7}" srcOrd="3" destOrd="0" presId="urn:microsoft.com/office/officeart/2018/2/layout/IconLabelDescriptionList"/>
    <dgm:cxn modelId="{843DBB2F-C4C3-4499-93CC-23378F13685B}" type="presParOf" srcId="{E08B74BE-12B7-4E0C-B6B2-837D99832FC4}" destId="{97DC9AE0-08B8-4DB3-BB28-158C42AE6A7F}" srcOrd="4" destOrd="0" presId="urn:microsoft.com/office/officeart/2018/2/layout/IconLabelDescriptionList"/>
    <dgm:cxn modelId="{2DB85B40-8E94-4221-907D-20FACCF3306A}" type="presParOf" srcId="{CC98C59D-6AD6-47D4-93E5-74B75FD20428}" destId="{E5ADB4E4-2179-4644-8EFD-E131366DFE78}" srcOrd="5" destOrd="0" presId="urn:microsoft.com/office/officeart/2018/2/layout/IconLabelDescriptionList"/>
    <dgm:cxn modelId="{261C57E1-B6E4-4C6D-A24C-AEC61F8547FF}" type="presParOf" srcId="{CC98C59D-6AD6-47D4-93E5-74B75FD20428}" destId="{4F5A6377-6C44-45EC-BFA6-11314E410149}" srcOrd="6" destOrd="0" presId="urn:microsoft.com/office/officeart/2018/2/layout/IconLabelDescriptionList"/>
    <dgm:cxn modelId="{3F4AB57A-DB36-48C4-BD8B-15CC817C782A}" type="presParOf" srcId="{4F5A6377-6C44-45EC-BFA6-11314E410149}" destId="{440EFD02-9279-4749-9AA3-280CAF9EFFB8}" srcOrd="0" destOrd="0" presId="urn:microsoft.com/office/officeart/2018/2/layout/IconLabelDescriptionList"/>
    <dgm:cxn modelId="{437B8F65-ABE1-4549-933F-83EE1E506CF0}" type="presParOf" srcId="{4F5A6377-6C44-45EC-BFA6-11314E410149}" destId="{5EC69AB4-155D-4F53-81AB-F30E9D9D4A05}" srcOrd="1" destOrd="0" presId="urn:microsoft.com/office/officeart/2018/2/layout/IconLabelDescriptionList"/>
    <dgm:cxn modelId="{57E971D7-3CA6-4666-A340-C2AFBBA6AEDE}" type="presParOf" srcId="{4F5A6377-6C44-45EC-BFA6-11314E410149}" destId="{D7D3CE7A-30ED-4C7F-B679-07189DFE3662}" srcOrd="2" destOrd="0" presId="urn:microsoft.com/office/officeart/2018/2/layout/IconLabelDescriptionList"/>
    <dgm:cxn modelId="{A69DA6AC-0369-4444-AE1B-1B9EF1A488A9}" type="presParOf" srcId="{4F5A6377-6C44-45EC-BFA6-11314E410149}" destId="{D9E711D8-E9F1-424D-BE52-2F35E8AA7E87}" srcOrd="3" destOrd="0" presId="urn:microsoft.com/office/officeart/2018/2/layout/IconLabelDescriptionList"/>
    <dgm:cxn modelId="{26DD470C-5F9C-4A12-9E86-6A20F3B069AD}" type="presParOf" srcId="{4F5A6377-6C44-45EC-BFA6-11314E410149}" destId="{BC299A53-D6FD-4394-B8E1-4CEF5890A107}" srcOrd="4" destOrd="0" presId="urn:microsoft.com/office/officeart/2018/2/layout/IconLabelDescriptionList"/>
    <dgm:cxn modelId="{682EA78A-AC27-4277-B54C-2C91D3AB43CB}" type="presParOf" srcId="{CC98C59D-6AD6-47D4-93E5-74B75FD20428}" destId="{D623CA5B-F4C1-49AB-998B-58F7AF0A1BBB}" srcOrd="7" destOrd="0" presId="urn:microsoft.com/office/officeart/2018/2/layout/IconLabelDescriptionList"/>
    <dgm:cxn modelId="{20FE487B-F563-41BE-B359-0C58C003CB64}" type="presParOf" srcId="{CC98C59D-6AD6-47D4-93E5-74B75FD20428}" destId="{816E8D6B-FEE2-4D1C-918E-8E3556BB454F}" srcOrd="8" destOrd="0" presId="urn:microsoft.com/office/officeart/2018/2/layout/IconLabelDescriptionList"/>
    <dgm:cxn modelId="{015AFB01-032F-4B54-81F5-8F3E43A75727}" type="presParOf" srcId="{816E8D6B-FEE2-4D1C-918E-8E3556BB454F}" destId="{29947275-0748-4588-9EC6-2853A7C542C9}" srcOrd="0" destOrd="0" presId="urn:microsoft.com/office/officeart/2018/2/layout/IconLabelDescriptionList"/>
    <dgm:cxn modelId="{D7B36487-3DDA-4857-91E5-822D345C5E66}" type="presParOf" srcId="{816E8D6B-FEE2-4D1C-918E-8E3556BB454F}" destId="{4E38FCEC-5CAA-4591-8BAA-D533C0CBD96A}" srcOrd="1" destOrd="0" presId="urn:microsoft.com/office/officeart/2018/2/layout/IconLabelDescriptionList"/>
    <dgm:cxn modelId="{EE77AF32-32C8-4500-867C-CC75F280A7C2}" type="presParOf" srcId="{816E8D6B-FEE2-4D1C-918E-8E3556BB454F}" destId="{3C33F575-C17B-441E-9670-DD8ADDC73BA4}" srcOrd="2" destOrd="0" presId="urn:microsoft.com/office/officeart/2018/2/layout/IconLabelDescriptionList"/>
    <dgm:cxn modelId="{9C34F41E-376A-45AE-8F47-23628723A757}" type="presParOf" srcId="{816E8D6B-FEE2-4D1C-918E-8E3556BB454F}" destId="{F8514181-B29D-4798-A1C6-9914DCD4042D}" srcOrd="3" destOrd="0" presId="urn:microsoft.com/office/officeart/2018/2/layout/IconLabelDescriptionList"/>
    <dgm:cxn modelId="{0CE5B993-0B95-436A-8B97-CDAB82BCF0F2}" type="presParOf" srcId="{816E8D6B-FEE2-4D1C-918E-8E3556BB454F}" destId="{4EF154BE-7D61-4857-9F7C-DE084B56B189}" srcOrd="4" destOrd="0" presId="urn:microsoft.com/office/officeart/2018/2/layout/IconLabelDescriptionList"/>
    <dgm:cxn modelId="{6F3D1BE6-17AF-4F4D-96F2-634537D58F0B}" type="presParOf" srcId="{CC98C59D-6AD6-47D4-93E5-74B75FD20428}" destId="{52B688BF-21D8-49E0-8802-77AB7813D859}" srcOrd="9" destOrd="0" presId="urn:microsoft.com/office/officeart/2018/2/layout/IconLabelDescriptionList"/>
    <dgm:cxn modelId="{0E6EAEDC-FACF-4A84-8C65-C81A6339ABC1}" type="presParOf" srcId="{CC98C59D-6AD6-47D4-93E5-74B75FD20428}" destId="{54F47551-59F0-4BEB-B05C-2B5CDDC8AAEA}" srcOrd="10" destOrd="0" presId="urn:microsoft.com/office/officeart/2018/2/layout/IconLabelDescriptionList"/>
    <dgm:cxn modelId="{41038F97-1003-4966-B295-D30F5220DCA3}" type="presParOf" srcId="{54F47551-59F0-4BEB-B05C-2B5CDDC8AAEA}" destId="{771B9799-425C-4ABB-B7CF-6DF9C9456E85}" srcOrd="0" destOrd="0" presId="urn:microsoft.com/office/officeart/2018/2/layout/IconLabelDescriptionList"/>
    <dgm:cxn modelId="{7BE7F5CC-EE81-4F09-B706-2A721D067AD3}" type="presParOf" srcId="{54F47551-59F0-4BEB-B05C-2B5CDDC8AAEA}" destId="{A15324B3-CBC6-40A2-82A1-91D07B9C758B}" srcOrd="1" destOrd="0" presId="urn:microsoft.com/office/officeart/2018/2/layout/IconLabelDescriptionList"/>
    <dgm:cxn modelId="{6B8CEA6D-14B4-445E-86AD-23B57EF4C5CA}" type="presParOf" srcId="{54F47551-59F0-4BEB-B05C-2B5CDDC8AAEA}" destId="{C2305013-45D3-4796-8A5C-BFBD25612FF8}" srcOrd="2" destOrd="0" presId="urn:microsoft.com/office/officeart/2018/2/layout/IconLabelDescriptionList"/>
    <dgm:cxn modelId="{7E8C082A-6CE3-498B-91D4-9680B7F6234C}" type="presParOf" srcId="{54F47551-59F0-4BEB-B05C-2B5CDDC8AAEA}" destId="{F15D9704-66C7-4360-812A-0BABD67DDF97}" srcOrd="3" destOrd="0" presId="urn:microsoft.com/office/officeart/2018/2/layout/IconLabelDescriptionList"/>
    <dgm:cxn modelId="{89D94548-6482-4C6E-AB71-3CD604D79245}" type="presParOf" srcId="{54F47551-59F0-4BEB-B05C-2B5CDDC8AAEA}" destId="{313EADBC-0C82-4A6E-BA07-3E412FBA9018}" srcOrd="4" destOrd="0" presId="urn:microsoft.com/office/officeart/2018/2/layout/IconLabelDescriptionList"/>
    <dgm:cxn modelId="{AD39A4D5-8A00-4E42-AF33-C7B9F9AB0433}" type="presParOf" srcId="{CC98C59D-6AD6-47D4-93E5-74B75FD20428}" destId="{A8210ABF-7108-4BCE-ABE1-FFE2AF829E86}" srcOrd="11" destOrd="0" presId="urn:microsoft.com/office/officeart/2018/2/layout/IconLabelDescriptionList"/>
    <dgm:cxn modelId="{15DD9FFD-80AD-4E4E-A8E1-213F27BEDCD6}" type="presParOf" srcId="{CC98C59D-6AD6-47D4-93E5-74B75FD20428}" destId="{B821A8D0-B702-4809-8044-81F6606BCE1B}" srcOrd="12" destOrd="0" presId="urn:microsoft.com/office/officeart/2018/2/layout/IconLabelDescriptionList"/>
    <dgm:cxn modelId="{3B34A30C-0F8B-48DC-BA74-507CA9485125}" type="presParOf" srcId="{B821A8D0-B702-4809-8044-81F6606BCE1B}" destId="{0E8C2CFE-0368-4AE9-86D5-CBAA0CF24464}" srcOrd="0" destOrd="0" presId="urn:microsoft.com/office/officeart/2018/2/layout/IconLabelDescriptionList"/>
    <dgm:cxn modelId="{7673728D-5DA2-4734-92D5-0033CAD6492B}" type="presParOf" srcId="{B821A8D0-B702-4809-8044-81F6606BCE1B}" destId="{4505A3AF-F660-4604-B667-93691A92475E}" srcOrd="1" destOrd="0" presId="urn:microsoft.com/office/officeart/2018/2/layout/IconLabelDescriptionList"/>
    <dgm:cxn modelId="{909F2F75-0D4E-4A81-A5BD-45153328C5BE}" type="presParOf" srcId="{B821A8D0-B702-4809-8044-81F6606BCE1B}" destId="{ADB3D253-834C-4B68-A8F1-8739CEB4AACC}" srcOrd="2" destOrd="0" presId="urn:microsoft.com/office/officeart/2018/2/layout/IconLabelDescriptionList"/>
    <dgm:cxn modelId="{307891EE-DDAC-45D1-9637-AE7EF73EDF2C}" type="presParOf" srcId="{B821A8D0-B702-4809-8044-81F6606BCE1B}" destId="{D21D5F10-2D7B-4AFD-977F-69C9C642F5B2}" srcOrd="3" destOrd="0" presId="urn:microsoft.com/office/officeart/2018/2/layout/IconLabelDescriptionList"/>
    <dgm:cxn modelId="{0EF57950-ACD6-4CE0-8570-44018E59A1EB}" type="presParOf" srcId="{B821A8D0-B702-4809-8044-81F6606BCE1B}" destId="{FBD4166C-7E6B-41F0-9695-5B31FE66259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2AC3E-603E-41EE-9651-6B0F101D6C2F}">
      <dsp:nvSpPr>
        <dsp:cNvPr id="0" name=""/>
        <dsp:cNvSpPr/>
      </dsp:nvSpPr>
      <dsp:spPr>
        <a:xfrm>
          <a:off x="1451384" y="1145547"/>
          <a:ext cx="443577" cy="4435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6A781F-AD07-4857-A205-B83A1482CE9E}">
      <dsp:nvSpPr>
        <dsp:cNvPr id="0" name=""/>
        <dsp:cNvSpPr/>
      </dsp:nvSpPr>
      <dsp:spPr>
        <a:xfrm>
          <a:off x="10409" y="1724749"/>
          <a:ext cx="1267364" cy="589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DARPA POCUS &amp; Pneumothorax</a:t>
          </a:r>
        </a:p>
      </dsp:txBody>
      <dsp:txXfrm>
        <a:off x="10409" y="1724749"/>
        <a:ext cx="1267364" cy="589286"/>
      </dsp:txXfrm>
    </dsp:sp>
    <dsp:sp modelId="{B1827B63-F7A1-4CC6-A9B1-EA1629089FA8}">
      <dsp:nvSpPr>
        <dsp:cNvPr id="0" name=""/>
        <dsp:cNvSpPr/>
      </dsp:nvSpPr>
      <dsp:spPr>
        <a:xfrm>
          <a:off x="10409" y="2353208"/>
          <a:ext cx="1267364" cy="802385"/>
        </a:xfrm>
        <a:prstGeom prst="rect">
          <a:avLst/>
        </a:prstGeom>
        <a:noFill/>
        <a:ln>
          <a:noFill/>
        </a:ln>
        <a:effectLst/>
      </dsp:spPr>
      <dsp:style>
        <a:lnRef idx="0">
          <a:scrgbClr r="0" g="0" b="0"/>
        </a:lnRef>
        <a:fillRef idx="0">
          <a:scrgbClr r="0" g="0" b="0"/>
        </a:fillRef>
        <a:effectRef idx="0">
          <a:scrgbClr r="0" g="0" b="0"/>
        </a:effectRef>
        <a:fontRef idx="minor"/>
      </dsp:style>
    </dsp:sp>
    <dsp:sp modelId="{37B1540D-2D25-410A-B3CF-DF5A1299AA11}">
      <dsp:nvSpPr>
        <dsp:cNvPr id="0" name=""/>
        <dsp:cNvSpPr/>
      </dsp:nvSpPr>
      <dsp:spPr>
        <a:xfrm>
          <a:off x="0" y="1145547"/>
          <a:ext cx="443577" cy="4435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1FDC3F-94FD-4F67-83AF-4F998C6FF49B}">
      <dsp:nvSpPr>
        <dsp:cNvPr id="0" name=""/>
        <dsp:cNvSpPr/>
      </dsp:nvSpPr>
      <dsp:spPr>
        <a:xfrm>
          <a:off x="1499562" y="1724749"/>
          <a:ext cx="1267364" cy="589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The Problem</a:t>
          </a:r>
        </a:p>
      </dsp:txBody>
      <dsp:txXfrm>
        <a:off x="1499562" y="1724749"/>
        <a:ext cx="1267364" cy="589286"/>
      </dsp:txXfrm>
    </dsp:sp>
    <dsp:sp modelId="{60EE954E-0492-4A18-AB06-99C019C35C07}">
      <dsp:nvSpPr>
        <dsp:cNvPr id="0" name=""/>
        <dsp:cNvSpPr/>
      </dsp:nvSpPr>
      <dsp:spPr>
        <a:xfrm>
          <a:off x="1499562" y="2353208"/>
          <a:ext cx="1267364" cy="802385"/>
        </a:xfrm>
        <a:prstGeom prst="rect">
          <a:avLst/>
        </a:prstGeom>
        <a:noFill/>
        <a:ln>
          <a:noFill/>
        </a:ln>
        <a:effectLst/>
      </dsp:spPr>
      <dsp:style>
        <a:lnRef idx="0">
          <a:scrgbClr r="0" g="0" b="0"/>
        </a:lnRef>
        <a:fillRef idx="0">
          <a:scrgbClr r="0" g="0" b="0"/>
        </a:fillRef>
        <a:effectRef idx="0">
          <a:scrgbClr r="0" g="0" b="0"/>
        </a:effectRef>
        <a:fontRef idx="minor"/>
      </dsp:style>
    </dsp:sp>
    <dsp:sp modelId="{0DD156DA-E8C7-4048-ACDE-19C758E2A95F}">
      <dsp:nvSpPr>
        <dsp:cNvPr id="0" name=""/>
        <dsp:cNvSpPr/>
      </dsp:nvSpPr>
      <dsp:spPr>
        <a:xfrm>
          <a:off x="2988716" y="1196949"/>
          <a:ext cx="443577" cy="4435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A12AE9-E2AB-4E70-B8CD-197F8ED56F5D}">
      <dsp:nvSpPr>
        <dsp:cNvPr id="0" name=""/>
        <dsp:cNvSpPr/>
      </dsp:nvSpPr>
      <dsp:spPr>
        <a:xfrm>
          <a:off x="2988716" y="1724749"/>
          <a:ext cx="1267364" cy="589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Current Approaches and Limitations</a:t>
          </a:r>
        </a:p>
      </dsp:txBody>
      <dsp:txXfrm>
        <a:off x="2988716" y="1724749"/>
        <a:ext cx="1267364" cy="589286"/>
      </dsp:txXfrm>
    </dsp:sp>
    <dsp:sp modelId="{97DC9AE0-08B8-4DB3-BB28-158C42AE6A7F}">
      <dsp:nvSpPr>
        <dsp:cNvPr id="0" name=""/>
        <dsp:cNvSpPr/>
      </dsp:nvSpPr>
      <dsp:spPr>
        <a:xfrm>
          <a:off x="2988716" y="2353208"/>
          <a:ext cx="1267364" cy="802385"/>
        </a:xfrm>
        <a:prstGeom prst="rect">
          <a:avLst/>
        </a:prstGeom>
        <a:noFill/>
        <a:ln>
          <a:noFill/>
        </a:ln>
        <a:effectLst/>
      </dsp:spPr>
      <dsp:style>
        <a:lnRef idx="0">
          <a:scrgbClr r="0" g="0" b="0"/>
        </a:lnRef>
        <a:fillRef idx="0">
          <a:scrgbClr r="0" g="0" b="0"/>
        </a:fillRef>
        <a:effectRef idx="0">
          <a:scrgbClr r="0" g="0" b="0"/>
        </a:effectRef>
        <a:fontRef idx="minor"/>
      </dsp:style>
    </dsp:sp>
    <dsp:sp modelId="{440EFD02-9279-4749-9AA3-280CAF9EFFB8}">
      <dsp:nvSpPr>
        <dsp:cNvPr id="0" name=""/>
        <dsp:cNvSpPr/>
      </dsp:nvSpPr>
      <dsp:spPr>
        <a:xfrm>
          <a:off x="4477870" y="1196949"/>
          <a:ext cx="443577" cy="4435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D3CE7A-30ED-4C7F-B679-07189DFE3662}">
      <dsp:nvSpPr>
        <dsp:cNvPr id="0" name=""/>
        <dsp:cNvSpPr/>
      </dsp:nvSpPr>
      <dsp:spPr>
        <a:xfrm>
          <a:off x="4477870" y="1724749"/>
          <a:ext cx="1267364" cy="589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Our Approach</a:t>
          </a:r>
        </a:p>
      </dsp:txBody>
      <dsp:txXfrm>
        <a:off x="4477870" y="1724749"/>
        <a:ext cx="1267364" cy="589286"/>
      </dsp:txXfrm>
    </dsp:sp>
    <dsp:sp modelId="{BC299A53-D6FD-4394-B8E1-4CEF5890A107}">
      <dsp:nvSpPr>
        <dsp:cNvPr id="0" name=""/>
        <dsp:cNvSpPr/>
      </dsp:nvSpPr>
      <dsp:spPr>
        <a:xfrm>
          <a:off x="4477870" y="2353208"/>
          <a:ext cx="1267364" cy="80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endParaRPr lang="en-US" sz="1100" kern="1200"/>
        </a:p>
      </dsp:txBody>
      <dsp:txXfrm>
        <a:off x="4477870" y="2353208"/>
        <a:ext cx="1267364" cy="802385"/>
      </dsp:txXfrm>
    </dsp:sp>
    <dsp:sp modelId="{29947275-0748-4588-9EC6-2853A7C542C9}">
      <dsp:nvSpPr>
        <dsp:cNvPr id="0" name=""/>
        <dsp:cNvSpPr/>
      </dsp:nvSpPr>
      <dsp:spPr>
        <a:xfrm>
          <a:off x="5967023" y="1196949"/>
          <a:ext cx="443577" cy="4435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33F575-C17B-441E-9670-DD8ADDC73BA4}">
      <dsp:nvSpPr>
        <dsp:cNvPr id="0" name=""/>
        <dsp:cNvSpPr/>
      </dsp:nvSpPr>
      <dsp:spPr>
        <a:xfrm>
          <a:off x="5967023" y="1724749"/>
          <a:ext cx="1267364" cy="589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Key Takeaways</a:t>
          </a:r>
        </a:p>
      </dsp:txBody>
      <dsp:txXfrm>
        <a:off x="5967023" y="1724749"/>
        <a:ext cx="1267364" cy="589286"/>
      </dsp:txXfrm>
    </dsp:sp>
    <dsp:sp modelId="{4EF154BE-7D61-4857-9F7C-DE084B56B189}">
      <dsp:nvSpPr>
        <dsp:cNvPr id="0" name=""/>
        <dsp:cNvSpPr/>
      </dsp:nvSpPr>
      <dsp:spPr>
        <a:xfrm>
          <a:off x="5967023" y="2353208"/>
          <a:ext cx="1267364" cy="802385"/>
        </a:xfrm>
        <a:prstGeom prst="rect">
          <a:avLst/>
        </a:prstGeom>
        <a:noFill/>
        <a:ln>
          <a:noFill/>
        </a:ln>
        <a:effectLst/>
      </dsp:spPr>
      <dsp:style>
        <a:lnRef idx="0">
          <a:scrgbClr r="0" g="0" b="0"/>
        </a:lnRef>
        <a:fillRef idx="0">
          <a:scrgbClr r="0" g="0" b="0"/>
        </a:fillRef>
        <a:effectRef idx="0">
          <a:scrgbClr r="0" g="0" b="0"/>
        </a:effectRef>
        <a:fontRef idx="minor"/>
      </dsp:style>
    </dsp:sp>
    <dsp:sp modelId="{771B9799-425C-4ABB-B7CF-6DF9C9456E85}">
      <dsp:nvSpPr>
        <dsp:cNvPr id="0" name=""/>
        <dsp:cNvSpPr/>
      </dsp:nvSpPr>
      <dsp:spPr>
        <a:xfrm>
          <a:off x="7602424" y="1196949"/>
          <a:ext cx="443577" cy="4435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305013-45D3-4796-8A5C-BFBD25612FF8}">
      <dsp:nvSpPr>
        <dsp:cNvPr id="0" name=""/>
        <dsp:cNvSpPr/>
      </dsp:nvSpPr>
      <dsp:spPr>
        <a:xfrm>
          <a:off x="7456177" y="1724749"/>
          <a:ext cx="1559859" cy="589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dirty="0"/>
            <a:t>Design Recommendations</a:t>
          </a:r>
        </a:p>
      </dsp:txBody>
      <dsp:txXfrm>
        <a:off x="7456177" y="1724749"/>
        <a:ext cx="1559859" cy="589286"/>
      </dsp:txXfrm>
    </dsp:sp>
    <dsp:sp modelId="{313EADBC-0C82-4A6E-BA07-3E412FBA9018}">
      <dsp:nvSpPr>
        <dsp:cNvPr id="0" name=""/>
        <dsp:cNvSpPr/>
      </dsp:nvSpPr>
      <dsp:spPr>
        <a:xfrm>
          <a:off x="7602424" y="2353208"/>
          <a:ext cx="1267364" cy="802385"/>
        </a:xfrm>
        <a:prstGeom prst="rect">
          <a:avLst/>
        </a:prstGeom>
        <a:noFill/>
        <a:ln>
          <a:noFill/>
        </a:ln>
        <a:effectLst/>
      </dsp:spPr>
      <dsp:style>
        <a:lnRef idx="0">
          <a:scrgbClr r="0" g="0" b="0"/>
        </a:lnRef>
        <a:fillRef idx="0">
          <a:scrgbClr r="0" g="0" b="0"/>
        </a:fillRef>
        <a:effectRef idx="0">
          <a:scrgbClr r="0" g="0" b="0"/>
        </a:effectRef>
        <a:fontRef idx="minor"/>
      </dsp:style>
    </dsp:sp>
    <dsp:sp modelId="{0E8C2CFE-0368-4AE9-86D5-CBAA0CF24464}">
      <dsp:nvSpPr>
        <dsp:cNvPr id="0" name=""/>
        <dsp:cNvSpPr/>
      </dsp:nvSpPr>
      <dsp:spPr>
        <a:xfrm>
          <a:off x="9237826" y="1196949"/>
          <a:ext cx="443577" cy="4435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B3D253-834C-4B68-A8F1-8739CEB4AACC}">
      <dsp:nvSpPr>
        <dsp:cNvPr id="0" name=""/>
        <dsp:cNvSpPr/>
      </dsp:nvSpPr>
      <dsp:spPr>
        <a:xfrm>
          <a:off x="9237826" y="1724749"/>
          <a:ext cx="1267364" cy="589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Ongoing Work</a:t>
          </a:r>
        </a:p>
      </dsp:txBody>
      <dsp:txXfrm>
        <a:off x="9237826" y="1724749"/>
        <a:ext cx="1267364" cy="589286"/>
      </dsp:txXfrm>
    </dsp:sp>
    <dsp:sp modelId="{FBD4166C-7E6B-41F0-9695-5B31FE662597}">
      <dsp:nvSpPr>
        <dsp:cNvPr id="0" name=""/>
        <dsp:cNvSpPr/>
      </dsp:nvSpPr>
      <dsp:spPr>
        <a:xfrm>
          <a:off x="9237826" y="2353208"/>
          <a:ext cx="1267364" cy="80238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20180-98BF-4F11-8A94-50B4D326E6D9}"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CA19B-08DE-4477-BC2F-67CBF253B822}" type="slidenum">
              <a:rPr lang="en-US" smtClean="0"/>
              <a:t>‹#›</a:t>
            </a:fld>
            <a:endParaRPr lang="en-US"/>
          </a:p>
        </p:txBody>
      </p:sp>
    </p:spTree>
    <p:extLst>
      <p:ext uri="{BB962C8B-B14F-4D97-AF65-F5344CB8AC3E}">
        <p14:creationId xmlns:p14="http://schemas.microsoft.com/office/powerpoint/2010/main" val="37764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https://aaai.org/conference/spring-symposia/sss23/#ss03</a:t>
            </a:r>
          </a:p>
        </p:txBody>
      </p:sp>
      <p:sp>
        <p:nvSpPr>
          <p:cNvPr id="4" name="Slide Number Placeholder 3"/>
          <p:cNvSpPr>
            <a:spLocks noGrp="1"/>
          </p:cNvSpPr>
          <p:nvPr>
            <p:ph type="sldNum" sz="quarter" idx="5"/>
          </p:nvPr>
        </p:nvSpPr>
        <p:spPr/>
        <p:txBody>
          <a:bodyPr/>
          <a:lstStyle/>
          <a:p>
            <a:fld id="{F52CA19B-08DE-4477-BC2F-67CBF253B822}" type="slidenum">
              <a:rPr lang="en-US" smtClean="0"/>
              <a:t>1</a:t>
            </a:fld>
            <a:endParaRPr lang="en-US"/>
          </a:p>
        </p:txBody>
      </p:sp>
    </p:spTree>
    <p:extLst>
      <p:ext uri="{BB962C8B-B14F-4D97-AF65-F5344CB8AC3E}">
        <p14:creationId xmlns:p14="http://schemas.microsoft.com/office/powerpoint/2010/main" val="3173704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a:p>
            <a:pPr marL="171450" indent="-171450">
              <a:buFontTx/>
              <a:buChar char="-"/>
            </a:pPr>
            <a:r>
              <a:rPr lang="en-US" dirty="0"/>
              <a:t>We observed twelve key concepts across sessions one and two, shown here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our analysis, we distinguished between two types of concepts, “ultrasound features” and “visual characteristics”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define “features” of the ultrasound, which are objects or regions in the video, and “visual characteristics”, which are characteristics the features exhibit, such as a type of movement.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52CA19B-08DE-4477-BC2F-67CBF253B822}" type="slidenum">
              <a:rPr lang="en-US" smtClean="0"/>
              <a:t>10</a:t>
            </a:fld>
            <a:endParaRPr lang="en-US"/>
          </a:p>
        </p:txBody>
      </p:sp>
    </p:spTree>
    <p:extLst>
      <p:ext uri="{BB962C8B-B14F-4D97-AF65-F5344CB8AC3E}">
        <p14:creationId xmlns:p14="http://schemas.microsoft.com/office/powerpoint/2010/main" val="684295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 For each video, we label which doctors mention which concepts, using the square for Alex and triangle for Victor</a:t>
            </a:r>
          </a:p>
          <a:p>
            <a:pPr marL="0" indent="0">
              <a:buFontTx/>
              <a:buNone/>
            </a:pPr>
            <a:r>
              <a:rPr lang="en-US" dirty="0"/>
              <a:t>- Across these sessions, we noticed that some concepts are used more often than others</a:t>
            </a:r>
          </a:p>
        </p:txBody>
      </p:sp>
      <p:sp>
        <p:nvSpPr>
          <p:cNvPr id="4" name="Slide Number Placeholder 3"/>
          <p:cNvSpPr>
            <a:spLocks noGrp="1"/>
          </p:cNvSpPr>
          <p:nvPr>
            <p:ph type="sldNum" sz="quarter" idx="5"/>
          </p:nvPr>
        </p:nvSpPr>
        <p:spPr/>
        <p:txBody>
          <a:bodyPr/>
          <a:lstStyle/>
          <a:p>
            <a:fld id="{F52CA19B-08DE-4477-BC2F-67CBF253B822}" type="slidenum">
              <a:rPr lang="en-US" smtClean="0"/>
              <a:t>11</a:t>
            </a:fld>
            <a:endParaRPr lang="en-US"/>
          </a:p>
        </p:txBody>
      </p:sp>
    </p:spTree>
    <p:extLst>
      <p:ext uri="{BB962C8B-B14F-4D97-AF65-F5344CB8AC3E}">
        <p14:creationId xmlns:p14="http://schemas.microsoft.com/office/powerpoint/2010/main" val="3141354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explore this idea, we looked at the concepts that both doctors used and counted how many videos these concepts were used in</a:t>
            </a:r>
          </a:p>
          <a:p>
            <a:r>
              <a:rPr lang="en-US" dirty="0"/>
              <a:t>1. </a:t>
            </a:r>
          </a:p>
          <a:p>
            <a:pPr marL="171450" indent="-171450">
              <a:buFontTx/>
              <a:buChar char="-"/>
            </a:pPr>
            <a:r>
              <a:rPr lang="en-US" dirty="0"/>
              <a:t>This table summarizes the concepts both doctors mentioned across all sessions.</a:t>
            </a:r>
          </a:p>
        </p:txBody>
      </p:sp>
      <p:sp>
        <p:nvSpPr>
          <p:cNvPr id="4" name="Slide Number Placeholder 3"/>
          <p:cNvSpPr>
            <a:spLocks noGrp="1"/>
          </p:cNvSpPr>
          <p:nvPr>
            <p:ph type="sldNum" sz="quarter" idx="5"/>
          </p:nvPr>
        </p:nvSpPr>
        <p:spPr/>
        <p:txBody>
          <a:bodyPr/>
          <a:lstStyle/>
          <a:p>
            <a:fld id="{F52CA19B-08DE-4477-BC2F-67CBF253B822}" type="slidenum">
              <a:rPr lang="en-US" smtClean="0"/>
              <a:t>12</a:t>
            </a:fld>
            <a:endParaRPr lang="en-US"/>
          </a:p>
        </p:txBody>
      </p:sp>
    </p:spTree>
    <p:extLst>
      <p:ext uri="{BB962C8B-B14F-4D97-AF65-F5344CB8AC3E}">
        <p14:creationId xmlns:p14="http://schemas.microsoft.com/office/powerpoint/2010/main" val="2116936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pPr marL="0" indent="0">
              <a:buFontTx/>
              <a:buNone/>
            </a:pPr>
            <a:r>
              <a:rPr lang="en-US" dirty="0"/>
              <a:t>2. </a:t>
            </a:r>
            <a:r>
              <a:rPr lang="en-US" b="1" dirty="0"/>
              <a:t>Key Takeaways</a:t>
            </a:r>
          </a:p>
          <a:p>
            <a:pPr marL="171450" indent="-171450">
              <a:buFontTx/>
              <a:buChar char="-"/>
            </a:pPr>
            <a:r>
              <a:rPr lang="en-US" dirty="0"/>
              <a:t>In terms of ultrasound features, one of the key takeaways is that both doctors almost always identified the pleural line as part of diagnosing PTX. B lines and Z lines were only used in one or two instances.</a:t>
            </a:r>
          </a:p>
          <a:p>
            <a:pPr marL="171450" indent="-171450">
              <a:buFontTx/>
              <a:buChar char="-"/>
            </a:pPr>
            <a:r>
              <a:rPr lang="en-US" dirty="0"/>
              <a:t>- so while being present in the videos, they didn’t actually contribute much to the diagnosis</a:t>
            </a:r>
          </a:p>
        </p:txBody>
      </p:sp>
      <p:sp>
        <p:nvSpPr>
          <p:cNvPr id="4" name="Slide Number Placeholder 3"/>
          <p:cNvSpPr>
            <a:spLocks noGrp="1"/>
          </p:cNvSpPr>
          <p:nvPr>
            <p:ph type="sldNum" sz="quarter" idx="5"/>
          </p:nvPr>
        </p:nvSpPr>
        <p:spPr/>
        <p:txBody>
          <a:bodyPr/>
          <a:lstStyle/>
          <a:p>
            <a:fld id="{F52CA19B-08DE-4477-BC2F-67CBF253B822}" type="slidenum">
              <a:rPr lang="en-US" smtClean="0"/>
              <a:t>13</a:t>
            </a:fld>
            <a:endParaRPr lang="en-US"/>
          </a:p>
        </p:txBody>
      </p:sp>
    </p:spTree>
    <p:extLst>
      <p:ext uri="{BB962C8B-B14F-4D97-AF65-F5344CB8AC3E}">
        <p14:creationId xmlns:p14="http://schemas.microsoft.com/office/powerpoint/2010/main" val="2123271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pPr marL="0" indent="0">
              <a:buFontTx/>
              <a:buNone/>
            </a:pPr>
            <a:r>
              <a:rPr lang="en-US" dirty="0"/>
              <a:t>2. </a:t>
            </a:r>
            <a:r>
              <a:rPr lang="en-US" b="1" dirty="0"/>
              <a:t>Key Takeaways</a:t>
            </a:r>
          </a:p>
          <a:p>
            <a:pPr marL="171450" indent="-171450">
              <a:buFontTx/>
              <a:buChar char="-"/>
            </a:pPr>
            <a:r>
              <a:rPr lang="en-US" dirty="0"/>
              <a:t>In terms of visual characteristics, the predominant concept used was movement of the pleural line</a:t>
            </a:r>
          </a:p>
          <a:p>
            <a:pPr marL="171450" indent="-171450">
              <a:buFontTx/>
              <a:buChar char="-"/>
            </a:pPr>
            <a:r>
              <a:rPr lang="en-US" dirty="0"/>
              <a:t>“lung pulse” and ”vertical reverberation” </a:t>
            </a:r>
            <a:r>
              <a:rPr lang="en-US" b="1" dirty="0"/>
              <a:t> </a:t>
            </a:r>
            <a:r>
              <a:rPr lang="en-US" b="0" dirty="0"/>
              <a:t>were only used in some of the cases</a:t>
            </a:r>
            <a:endParaRPr lang="en-US" b="1" dirty="0"/>
          </a:p>
          <a:p>
            <a:pPr marL="171450" indent="-171450">
              <a:buFontTx/>
              <a:buChar char="-"/>
            </a:pPr>
            <a:endParaRPr lang="en-US" dirty="0"/>
          </a:p>
          <a:p>
            <a:pPr marL="171450" indent="-171450">
              <a:buFontTx/>
              <a:buChar char="-"/>
            </a:pPr>
            <a:r>
              <a:rPr lang="en-US" dirty="0"/>
              <a:t>From this study, we not only identify which concepts doctors use, we also get a sense of the relative importance of each concept</a:t>
            </a:r>
          </a:p>
          <a:p>
            <a:pPr marL="171450" indent="-171450">
              <a:buFontTx/>
              <a:buChar char="-"/>
            </a:pPr>
            <a:endParaRPr lang="en-US" dirty="0"/>
          </a:p>
          <a:p>
            <a:pPr marL="171450" indent="-171450">
              <a:buFontTx/>
              <a:buChar char="-"/>
            </a:pPr>
            <a:r>
              <a:rPr lang="en-US" dirty="0"/>
              <a:t>*One such model design could be an object (or feature) detector parameterized by the relative “weights” of those features. For example, we might build an object detector to identify the pleural line in an ultrasound video, so that subsequent analysis can focus on this feature.</a:t>
            </a:r>
          </a:p>
        </p:txBody>
      </p:sp>
      <p:sp>
        <p:nvSpPr>
          <p:cNvPr id="4" name="Slide Number Placeholder 3"/>
          <p:cNvSpPr>
            <a:spLocks noGrp="1"/>
          </p:cNvSpPr>
          <p:nvPr>
            <p:ph type="sldNum" sz="quarter" idx="5"/>
          </p:nvPr>
        </p:nvSpPr>
        <p:spPr/>
        <p:txBody>
          <a:bodyPr/>
          <a:lstStyle/>
          <a:p>
            <a:fld id="{F52CA19B-08DE-4477-BC2F-67CBF253B822}" type="slidenum">
              <a:rPr lang="en-US" smtClean="0"/>
              <a:t>14</a:t>
            </a:fld>
            <a:endParaRPr lang="en-US"/>
          </a:p>
        </p:txBody>
      </p:sp>
    </p:spTree>
    <p:extLst>
      <p:ext uri="{BB962C8B-B14F-4D97-AF65-F5344CB8AC3E}">
        <p14:creationId xmlns:p14="http://schemas.microsoft.com/office/powerpoint/2010/main" val="4130972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While we have collected some important ultrasound features and visual characteristics from Study 1 that can help with diagnosing Pneumothorax, we wanted to further explore how domain experts produce a reasonable explanation of already-diagnosed conditions in ultrasound videos which would help us to design for better explainability and transparency in an AI system.</a:t>
            </a:r>
          </a:p>
          <a:p>
            <a:pPr marL="171450" indent="-171450">
              <a:buFontTx/>
              <a:buChar char="-"/>
            </a:pPr>
            <a:r>
              <a:rPr lang="en-US" dirty="0"/>
              <a:t>So in essence, what we want to capture is the domain experts’ cognitive reasoning process when they see an ultrasound video paired with a previous diagnosis and are asked to produce a reasonable explanation of the diagnosis</a:t>
            </a:r>
          </a:p>
          <a:p>
            <a:pPr marL="0" indent="0">
              <a:buFontTx/>
              <a:buNone/>
            </a:pPr>
            <a:r>
              <a:rPr lang="en-US" dirty="0"/>
              <a:t>2.</a:t>
            </a:r>
          </a:p>
          <a:p>
            <a:pPr marL="0" indent="0">
              <a:buFontTx/>
              <a:buNone/>
            </a:pPr>
            <a:r>
              <a:rPr lang="en-US" dirty="0"/>
              <a:t>The main difference between study 1 and study 2 is that study 1 observed how the experts generated a diagnosis of Pneumothorax, while study 2 observes how the experts explain a diagnosis of Pneumothorax. In study 2, we wanted to understand if and how the reasoning process changes when asked to confirm or reject a predetermined diagnosis and whether there is variation between the experts’ diagnosis processes.</a:t>
            </a:r>
          </a:p>
          <a:p>
            <a:pPr marL="0" indent="0">
              <a:buFontTx/>
              <a:buNone/>
            </a:pPr>
            <a:r>
              <a:rPr lang="en-US" b="1" dirty="0"/>
              <a:t>Approach</a:t>
            </a:r>
          </a:p>
          <a:p>
            <a:pPr marL="0" indent="0">
              <a:buFontTx/>
              <a:buNone/>
            </a:pPr>
            <a:endParaRPr lang="en-US" b="1" dirty="0"/>
          </a:p>
          <a:p>
            <a:r>
              <a:rPr lang="en-US" dirty="0"/>
              <a:t>1.</a:t>
            </a:r>
          </a:p>
          <a:p>
            <a:r>
              <a:rPr lang="en-US" dirty="0"/>
              <a:t>For each Doctor, we conducted one Think-Aloud session where we asked them to explain if they agree or disagree with a pre-defined diagnosis and their decision reasoning</a:t>
            </a:r>
          </a:p>
          <a:p>
            <a:r>
              <a:rPr lang="en-US" dirty="0"/>
              <a:t>2.</a:t>
            </a:r>
          </a:p>
          <a:p>
            <a:r>
              <a:rPr lang="en-US" dirty="0"/>
              <a:t>We provided 4 ultrasound videos, two “sliding” and two “no sliding”, in random order</a:t>
            </a:r>
          </a:p>
          <a:p>
            <a:r>
              <a:rPr lang="en-US" dirty="0"/>
              <a:t>3.</a:t>
            </a:r>
          </a:p>
          <a:p>
            <a:r>
              <a:rPr lang="en-US" dirty="0"/>
              <a:t>One sliding and one no sliding video were purposefully labeled incorrectly with the opposite label4.</a:t>
            </a:r>
          </a:p>
          <a:p>
            <a:r>
              <a:rPr lang="en-US" dirty="0"/>
              <a:t>However, in contrast to study 1, the Doctors were aware of the diagnosis label at time of evaluation</a:t>
            </a:r>
          </a:p>
          <a:p>
            <a:pPr marL="0" indent="0">
              <a:buFontTx/>
              <a:buNone/>
            </a:pPr>
            <a:endParaRPr lang="en-US" b="1" dirty="0"/>
          </a:p>
          <a:p>
            <a:pPr marL="0" indent="0">
              <a:buFontTx/>
              <a:buNone/>
            </a:pPr>
            <a:endParaRPr lang="en-US" b="0" dirty="0"/>
          </a:p>
        </p:txBody>
      </p:sp>
      <p:sp>
        <p:nvSpPr>
          <p:cNvPr id="4" name="Slide Number Placeholder 3"/>
          <p:cNvSpPr>
            <a:spLocks noGrp="1"/>
          </p:cNvSpPr>
          <p:nvPr>
            <p:ph type="sldNum" sz="quarter" idx="5"/>
          </p:nvPr>
        </p:nvSpPr>
        <p:spPr/>
        <p:txBody>
          <a:bodyPr/>
          <a:lstStyle/>
          <a:p>
            <a:fld id="{F52CA19B-08DE-4477-BC2F-67CBF253B822}" type="slidenum">
              <a:rPr lang="en-US" smtClean="0"/>
              <a:t>15</a:t>
            </a:fld>
            <a:endParaRPr lang="en-US"/>
          </a:p>
        </p:txBody>
      </p:sp>
    </p:spTree>
    <p:extLst>
      <p:ext uri="{BB962C8B-B14F-4D97-AF65-F5344CB8AC3E}">
        <p14:creationId xmlns:p14="http://schemas.microsoft.com/office/powerpoint/2010/main" val="3882072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Doctors used the same concepts for both diagnosis and explanation</a:t>
            </a:r>
          </a:p>
          <a:p>
            <a:r>
              <a:rPr lang="en-US" dirty="0"/>
              <a:t>1.</a:t>
            </a:r>
          </a:p>
          <a:p>
            <a:r>
              <a:rPr lang="en-US" dirty="0"/>
              <a:t>- An interesting finding we have from this session is that both medical experts agreed to disagree with two videos. For Video 13, we showed them a video correctly labeled with “sliding”, while both doctors mentioned that they would prefer recognizing the phenomenon as a lung pulse (a vertical motion of the pleura in sync with the cardiac rhythm [21]) instead of sliding. They agreed that this is suspicious of Pneumothorax, but were unable to definitively confirm it.</a:t>
            </a:r>
          </a:p>
          <a:p>
            <a:endParaRPr lang="en-US" dirty="0"/>
          </a:p>
          <a:p>
            <a:r>
              <a:rPr lang="en-US" dirty="0"/>
              <a:t>- Video 16 is presented with the flipped label “No Sliding” and the ground truth BAMC label is “Sliding”. Victor described what he saw as half sliding and half no sliding. He thought the video was suspicious of Pneumothorax (i.e., no sliding) but would need more information to make the diagnosis. Alex described what he observed as “clearly sliding”.</a:t>
            </a:r>
          </a:p>
        </p:txBody>
      </p:sp>
      <p:sp>
        <p:nvSpPr>
          <p:cNvPr id="4" name="Slide Number Placeholder 3"/>
          <p:cNvSpPr>
            <a:spLocks noGrp="1"/>
          </p:cNvSpPr>
          <p:nvPr>
            <p:ph type="sldNum" sz="quarter" idx="5"/>
          </p:nvPr>
        </p:nvSpPr>
        <p:spPr/>
        <p:txBody>
          <a:bodyPr/>
          <a:lstStyle/>
          <a:p>
            <a:fld id="{F52CA19B-08DE-4477-BC2F-67CBF253B822}" type="slidenum">
              <a:rPr lang="en-US" smtClean="0"/>
              <a:t>16</a:t>
            </a:fld>
            <a:endParaRPr lang="en-US"/>
          </a:p>
        </p:txBody>
      </p:sp>
    </p:spTree>
    <p:extLst>
      <p:ext uri="{BB962C8B-B14F-4D97-AF65-F5344CB8AC3E}">
        <p14:creationId xmlns:p14="http://schemas.microsoft.com/office/powerpoint/2010/main" val="3902867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Doctors used the same concepts for both diagnosis and explanation</a:t>
            </a:r>
          </a:p>
          <a:p>
            <a:r>
              <a:rPr lang="en-US" dirty="0"/>
              <a:t>1.</a:t>
            </a:r>
          </a:p>
          <a:p>
            <a:r>
              <a:rPr lang="en-US" dirty="0"/>
              <a:t>- An interesting finding we have from this session is that both medical experts agreed to disagree with two videos. For Video 13, we showed them a video correctly labeled with “sliding”, while both doctors mentioned that they would prefer recognizing the phenomenon as a lung pulse (a vertical motion of the pleura in sync with the cardiac rhythm [21]) instead of sliding. They agreed that this is suspicious of Pneumothorax, but were unable to definitively confirm it.</a:t>
            </a:r>
          </a:p>
          <a:p>
            <a:endParaRPr lang="en-US" dirty="0"/>
          </a:p>
          <a:p>
            <a:r>
              <a:rPr lang="en-US" dirty="0"/>
              <a:t>- Video 16 is presented with the flipped label “No Sliding” and the ground truth BAMC label is “Sliding”. Victor described what he saw as half sliding and half no sliding. He thought the video was suspicious of Pneumothorax (i.e., no sliding) but would need more information to make the diagnosis. Alex described what he observed as “clearly sliding”.</a:t>
            </a:r>
          </a:p>
        </p:txBody>
      </p:sp>
      <p:sp>
        <p:nvSpPr>
          <p:cNvPr id="4" name="Slide Number Placeholder 3"/>
          <p:cNvSpPr>
            <a:spLocks noGrp="1"/>
          </p:cNvSpPr>
          <p:nvPr>
            <p:ph type="sldNum" sz="quarter" idx="5"/>
          </p:nvPr>
        </p:nvSpPr>
        <p:spPr/>
        <p:txBody>
          <a:bodyPr/>
          <a:lstStyle/>
          <a:p>
            <a:fld id="{F52CA19B-08DE-4477-BC2F-67CBF253B822}" type="slidenum">
              <a:rPr lang="en-US" smtClean="0"/>
              <a:t>17</a:t>
            </a:fld>
            <a:endParaRPr lang="en-US"/>
          </a:p>
        </p:txBody>
      </p:sp>
    </p:spTree>
    <p:extLst>
      <p:ext uri="{BB962C8B-B14F-4D97-AF65-F5344CB8AC3E}">
        <p14:creationId xmlns:p14="http://schemas.microsoft.com/office/powerpoint/2010/main" val="1730623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Doctors used the same concepts for both diagnosis and explanation</a:t>
            </a:r>
          </a:p>
          <a:p>
            <a:r>
              <a:rPr lang="en-US" dirty="0"/>
              <a:t>1.</a:t>
            </a:r>
          </a:p>
          <a:p>
            <a:r>
              <a:rPr lang="en-US" dirty="0"/>
              <a:t>- An interesting finding we have from this session is that both medical experts agreed to disagree with two videos. For Video 13, we showed them a video correctly labeled with “sliding”, while both doctors mentioned that they would prefer recognizing the phenomenon as a lung pulse (a vertical motion of the pleura in sync with the cardiac rhythm [21]) instead of sliding. They agreed that this is suspicious of Pneumothorax, but were unable to definitively confirm it.</a:t>
            </a:r>
          </a:p>
          <a:p>
            <a:endParaRPr lang="en-US" dirty="0"/>
          </a:p>
          <a:p>
            <a:pPr marL="171450" indent="-171450">
              <a:buFontTx/>
              <a:buChar char="-"/>
            </a:pPr>
            <a:r>
              <a:rPr lang="en-US" dirty="0"/>
              <a:t>Video 16 is presented with the flipped label “No Sliding” and the ground truth BAMC label is “Sliding”. Victor described what he saw as half sliding and half no sliding. He thought the video was suspicious of Pneumothorax (i.e., no sliding) but would need more information to make the diagnosis. Therefore, sliding motion is not distributed evenly throughout video</a:t>
            </a:r>
          </a:p>
          <a:p>
            <a:pPr marL="171450" indent="-171450">
              <a:buFontTx/>
              <a:buChar char="-"/>
            </a:pPr>
            <a:endParaRPr lang="en-US" dirty="0"/>
          </a:p>
          <a:p>
            <a:pPr marL="171450" indent="-171450">
              <a:buFontTx/>
              <a:buChar char="-"/>
            </a:pPr>
            <a:r>
              <a:rPr lang="en-US" dirty="0"/>
              <a:t>Alex described what he observed as “clearly sliding”.</a:t>
            </a:r>
          </a:p>
        </p:txBody>
      </p:sp>
      <p:sp>
        <p:nvSpPr>
          <p:cNvPr id="4" name="Slide Number Placeholder 3"/>
          <p:cNvSpPr>
            <a:spLocks noGrp="1"/>
          </p:cNvSpPr>
          <p:nvPr>
            <p:ph type="sldNum" sz="quarter" idx="5"/>
          </p:nvPr>
        </p:nvSpPr>
        <p:spPr/>
        <p:txBody>
          <a:bodyPr/>
          <a:lstStyle/>
          <a:p>
            <a:fld id="{F52CA19B-08DE-4477-BC2F-67CBF253B822}" type="slidenum">
              <a:rPr lang="en-US" smtClean="0"/>
              <a:t>18</a:t>
            </a:fld>
            <a:endParaRPr lang="en-US"/>
          </a:p>
        </p:txBody>
      </p:sp>
    </p:spTree>
    <p:extLst>
      <p:ext uri="{BB962C8B-B14F-4D97-AF65-F5344CB8AC3E}">
        <p14:creationId xmlns:p14="http://schemas.microsoft.com/office/powerpoint/2010/main" val="4059437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Study 1, where both doctors did not prioritize among the ultrasound features and visual characteristics, Alex used inference rules to construct his explanations of the previously labeled lung ultrasound videos.</a:t>
            </a:r>
          </a:p>
          <a:p>
            <a:endParaRPr lang="en-US" dirty="0"/>
          </a:p>
          <a:p>
            <a:r>
              <a:rPr lang="en-US" dirty="0"/>
              <a:t>Through the process of explaining, Alex outlined 4 rules he follows to generate a diagnosis</a:t>
            </a:r>
          </a:p>
          <a:p>
            <a:r>
              <a:rPr lang="en-US" b="1" dirty="0"/>
              <a:t>Benefit</a:t>
            </a:r>
            <a:endParaRPr lang="en-US" b="0" dirty="0"/>
          </a:p>
          <a:p>
            <a:r>
              <a:rPr lang="en-US" dirty="0"/>
              <a:t>we introduce the idea of “inference rules” by prioritizing the features we extracted. </a:t>
            </a:r>
          </a:p>
          <a:p>
            <a:r>
              <a:rPr lang="en-US" dirty="0"/>
              <a:t>Inference rules suggest an order of detecting/recognizing ultrasound features and relevant visual characteristics, and provide the AI model with more knowledge for making classifications between Pneumothorax and no Pneumothorax. </a:t>
            </a:r>
          </a:p>
          <a:p>
            <a:r>
              <a:rPr lang="en-US" dirty="0"/>
              <a:t>Similar to traversing a decision tree, the AI system would have knowledge about which feature to detect first, and whether to make a classification at that point or move on to the next feature.</a:t>
            </a:r>
            <a:endParaRPr lang="en-US" b="1" dirty="0"/>
          </a:p>
          <a:p>
            <a:endParaRPr lang="en-US" dirty="0"/>
          </a:p>
          <a:p>
            <a:r>
              <a:rPr lang="en-US" b="1" dirty="0"/>
              <a:t>Disclaimer</a:t>
            </a:r>
          </a:p>
          <a:p>
            <a:r>
              <a:rPr lang="en-US" dirty="0"/>
              <a:t>There’s still a possibility that he cannot make a diagnosis after considering these four features sequentially. </a:t>
            </a:r>
          </a:p>
          <a:p>
            <a:r>
              <a:rPr lang="en-US" dirty="0"/>
              <a:t>Poor image resolution or only seeing part of the lung were the common issues preventing him from making a diagnosis. </a:t>
            </a:r>
          </a:p>
          <a:p>
            <a:r>
              <a:rPr lang="en-US" dirty="0"/>
              <a:t>To make a clinical decision in these cases, more ultrasound data would need to be collected to support decision making. </a:t>
            </a:r>
          </a:p>
        </p:txBody>
      </p:sp>
      <p:sp>
        <p:nvSpPr>
          <p:cNvPr id="4" name="Slide Number Placeholder 3"/>
          <p:cNvSpPr>
            <a:spLocks noGrp="1"/>
          </p:cNvSpPr>
          <p:nvPr>
            <p:ph type="sldNum" sz="quarter" idx="5"/>
          </p:nvPr>
        </p:nvSpPr>
        <p:spPr/>
        <p:txBody>
          <a:bodyPr/>
          <a:lstStyle/>
          <a:p>
            <a:fld id="{F52CA19B-08DE-4477-BC2F-67CBF253B822}" type="slidenum">
              <a:rPr lang="en-US" smtClean="0"/>
              <a:t>19</a:t>
            </a:fld>
            <a:endParaRPr lang="en-US"/>
          </a:p>
        </p:txBody>
      </p:sp>
    </p:spTree>
    <p:extLst>
      <p:ext uri="{BB962C8B-B14F-4D97-AF65-F5344CB8AC3E}">
        <p14:creationId xmlns:p14="http://schemas.microsoft.com/office/powerpoint/2010/main" val="429465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CA19B-08DE-4477-BC2F-67CBF253B822}" type="slidenum">
              <a:rPr lang="en-US" smtClean="0"/>
              <a:t>2</a:t>
            </a:fld>
            <a:endParaRPr lang="en-US"/>
          </a:p>
        </p:txBody>
      </p:sp>
    </p:spTree>
    <p:extLst>
      <p:ext uri="{BB962C8B-B14F-4D97-AF65-F5344CB8AC3E}">
        <p14:creationId xmlns:p14="http://schemas.microsoft.com/office/powerpoint/2010/main" val="3580386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Expert knowledge can be effectively used to design robust AI models</a:t>
            </a:r>
          </a:p>
          <a:p>
            <a:endParaRPr lang="en-US" dirty="0"/>
          </a:p>
          <a:p>
            <a:r>
              <a:rPr lang="en-US" dirty="0"/>
              <a:t>Extracting domain knowledge is a form of participatory design that centers the users of the resulting research</a:t>
            </a:r>
          </a:p>
          <a:p>
            <a:endParaRPr lang="en-US" dirty="0"/>
          </a:p>
          <a:p>
            <a:r>
              <a:rPr lang="en-US" dirty="0"/>
              <a:t>Explanation is just as important as a recommendation</a:t>
            </a:r>
          </a:p>
          <a:p>
            <a:endParaRPr lang="en-US" dirty="0"/>
          </a:p>
          <a:p>
            <a:r>
              <a:rPr lang="en-US" dirty="0"/>
              <a:t>3. </a:t>
            </a:r>
          </a:p>
          <a:p>
            <a:r>
              <a:rPr lang="en-US" dirty="0"/>
              <a:t>- It could be the case that this task is reasonably simple</a:t>
            </a:r>
          </a:p>
        </p:txBody>
      </p:sp>
      <p:sp>
        <p:nvSpPr>
          <p:cNvPr id="4" name="Slide Number Placeholder 3"/>
          <p:cNvSpPr>
            <a:spLocks noGrp="1"/>
          </p:cNvSpPr>
          <p:nvPr>
            <p:ph type="sldNum" sz="quarter" idx="5"/>
          </p:nvPr>
        </p:nvSpPr>
        <p:spPr/>
        <p:txBody>
          <a:bodyPr/>
          <a:lstStyle/>
          <a:p>
            <a:fld id="{F52CA19B-08DE-4477-BC2F-67CBF253B822}" type="slidenum">
              <a:rPr lang="en-US" smtClean="0"/>
              <a:t>20</a:t>
            </a:fld>
            <a:endParaRPr lang="en-US"/>
          </a:p>
        </p:txBody>
      </p:sp>
    </p:spTree>
    <p:extLst>
      <p:ext uri="{BB962C8B-B14F-4D97-AF65-F5344CB8AC3E}">
        <p14:creationId xmlns:p14="http://schemas.microsoft.com/office/powerpoint/2010/main" val="3186522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study results suggest that an automated system should employ object detection to identify ultrasound features and </a:t>
            </a:r>
            <a:r>
              <a:rPr lang="en-US" dirty="0" err="1"/>
              <a:t>spatio</a:t>
            </a:r>
            <a:r>
              <a:rPr lang="en-US" dirty="0"/>
              <a:t>-temporal analysis to identify visual characteristics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 our results suggest that this system should begin by identifying the pleural line, then diagnose Pneumothorax based on whether there is movement of the pleural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facilitate explainability, this system should also present information to doctors using the terms identified in our studies (pleural line, vertical artifacts, etc.)</a:t>
            </a:r>
          </a:p>
          <a:p>
            <a:endParaRPr lang="en-US" dirty="0"/>
          </a:p>
        </p:txBody>
      </p:sp>
      <p:sp>
        <p:nvSpPr>
          <p:cNvPr id="4" name="Slide Number Placeholder 3"/>
          <p:cNvSpPr>
            <a:spLocks noGrp="1"/>
          </p:cNvSpPr>
          <p:nvPr>
            <p:ph type="sldNum" sz="quarter" idx="5"/>
          </p:nvPr>
        </p:nvSpPr>
        <p:spPr/>
        <p:txBody>
          <a:bodyPr/>
          <a:lstStyle/>
          <a:p>
            <a:fld id="{F52CA19B-08DE-4477-BC2F-67CBF253B822}" type="slidenum">
              <a:rPr lang="en-US" smtClean="0"/>
              <a:t>21</a:t>
            </a:fld>
            <a:endParaRPr lang="en-US"/>
          </a:p>
        </p:txBody>
      </p:sp>
    </p:spTree>
    <p:extLst>
      <p:ext uri="{BB962C8B-B14F-4D97-AF65-F5344CB8AC3E}">
        <p14:creationId xmlns:p14="http://schemas.microsoft.com/office/powerpoint/2010/main" val="1846892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translated these recommendations into an automated system</a:t>
            </a:r>
          </a:p>
          <a:p>
            <a:pPr marL="171450" indent="-171450">
              <a:buFontTx/>
              <a:buChar char="-"/>
            </a:pPr>
            <a:r>
              <a:rPr lang="en-US" dirty="0"/>
              <a:t>Here is a video for our system in action on an </a:t>
            </a:r>
            <a:r>
              <a:rPr lang="en-US" dirty="0" err="1"/>
              <a:t>Ipad</a:t>
            </a:r>
            <a:endParaRPr lang="en-US" dirty="0"/>
          </a:p>
          <a:p>
            <a:pPr marL="171450" indent="-171450">
              <a:buFontTx/>
              <a:buChar char="-"/>
            </a:pPr>
            <a:r>
              <a:rPr lang="en-US" dirty="0"/>
              <a:t>The system starts by identifying the pleural line shown in the bounding box</a:t>
            </a:r>
          </a:p>
          <a:p>
            <a:pPr marL="171450" indent="-171450">
              <a:buFontTx/>
              <a:buChar char="-"/>
            </a:pPr>
            <a:r>
              <a:rPr lang="en-US" dirty="0"/>
              <a:t>It then characterizes whether there is movement by coloring the bounding box red or green</a:t>
            </a:r>
          </a:p>
          <a:p>
            <a:pPr marL="171450" indent="-171450">
              <a:buFontTx/>
              <a:buChar char="-"/>
            </a:pPr>
            <a:r>
              <a:rPr lang="en-US" dirty="0"/>
              <a:t>A green box means there’s movement and a red box means there’s no movement</a:t>
            </a:r>
          </a:p>
          <a:p>
            <a:pPr marL="171450" indent="-171450">
              <a:buFontTx/>
              <a:buChar char="-"/>
            </a:pPr>
            <a:r>
              <a:rPr lang="en-US" dirty="0"/>
              <a:t>Finally, an overall sliding or no sliding labeling for the video is based on whether movement or no movement is dominant across the video</a:t>
            </a:r>
          </a:p>
          <a:p>
            <a:pPr marL="171450" indent="-171450">
              <a:buFontTx/>
              <a:buChar char="-"/>
            </a:pPr>
            <a:endParaRPr lang="en-US" dirty="0"/>
          </a:p>
          <a:p>
            <a:pPr marL="0" indent="0">
              <a:buFontTx/>
              <a:buNone/>
            </a:pPr>
            <a:r>
              <a:rPr lang="en-US" dirty="0"/>
              <a:t>We trained this model using only 15 positive examples and 30 negative examples</a:t>
            </a:r>
          </a:p>
          <a:p>
            <a:endParaRPr lang="en-US" dirty="0"/>
          </a:p>
          <a:p>
            <a:r>
              <a:rPr lang="en-US" dirty="0"/>
              <a:t>The model was then evaluation by the FDA on an unseen test set and achieved &gt;90% accuracy, which was the current state of the art for CNNs trained with more data</a:t>
            </a:r>
          </a:p>
          <a:p>
            <a:endParaRPr lang="en-US" dirty="0"/>
          </a:p>
          <a:p>
            <a:r>
              <a:rPr lang="en-US" dirty="0"/>
              <a:t>We’re excited about how the domain knowledge from these think </a:t>
            </a:r>
            <a:r>
              <a:rPr lang="en-US" dirty="0" err="1"/>
              <a:t>alouds</a:t>
            </a:r>
            <a:r>
              <a:rPr lang="en-US" dirty="0"/>
              <a:t>, which we use to structure how the model works, directly translates into improved performance even in situations with limited data</a:t>
            </a:r>
          </a:p>
          <a:p>
            <a:endParaRPr lang="en-US" dirty="0"/>
          </a:p>
          <a:p>
            <a:r>
              <a:rPr lang="en-US" dirty="0"/>
              <a:t>We’re happy to talk about our ongoing work if you have any questions</a:t>
            </a:r>
          </a:p>
          <a:p>
            <a:endParaRPr lang="en-US" dirty="0"/>
          </a:p>
        </p:txBody>
      </p:sp>
      <p:sp>
        <p:nvSpPr>
          <p:cNvPr id="4" name="Slide Number Placeholder 3"/>
          <p:cNvSpPr>
            <a:spLocks noGrp="1"/>
          </p:cNvSpPr>
          <p:nvPr>
            <p:ph type="sldNum" sz="quarter" idx="5"/>
          </p:nvPr>
        </p:nvSpPr>
        <p:spPr/>
        <p:txBody>
          <a:bodyPr/>
          <a:lstStyle/>
          <a:p>
            <a:fld id="{F52CA19B-08DE-4477-BC2F-67CBF253B822}" type="slidenum">
              <a:rPr lang="en-US" smtClean="0"/>
              <a:t>22</a:t>
            </a:fld>
            <a:endParaRPr lang="en-US"/>
          </a:p>
        </p:txBody>
      </p:sp>
    </p:spTree>
    <p:extLst>
      <p:ext uri="{BB962C8B-B14F-4D97-AF65-F5344CB8AC3E}">
        <p14:creationId xmlns:p14="http://schemas.microsoft.com/office/powerpoint/2010/main" val="2657026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CA19B-08DE-4477-BC2F-67CBF253B822}" type="slidenum">
              <a:rPr lang="en-US" smtClean="0"/>
              <a:t>23</a:t>
            </a:fld>
            <a:endParaRPr lang="en-US"/>
          </a:p>
        </p:txBody>
      </p:sp>
    </p:spTree>
    <p:extLst>
      <p:ext uri="{BB962C8B-B14F-4D97-AF65-F5344CB8AC3E}">
        <p14:creationId xmlns:p14="http://schemas.microsoft.com/office/powerpoint/2010/main" val="120233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is a part of the DARPA pocus program and as part of this program, we are examining four pocus tasks, the first of which is pneumothorax which we’ll discuss today</a:t>
            </a:r>
          </a:p>
        </p:txBody>
      </p:sp>
      <p:sp>
        <p:nvSpPr>
          <p:cNvPr id="4" name="Slide Number Placeholder 3"/>
          <p:cNvSpPr>
            <a:spLocks noGrp="1"/>
          </p:cNvSpPr>
          <p:nvPr>
            <p:ph type="sldNum" sz="quarter" idx="5"/>
          </p:nvPr>
        </p:nvSpPr>
        <p:spPr/>
        <p:txBody>
          <a:bodyPr/>
          <a:lstStyle/>
          <a:p>
            <a:fld id="{F52CA19B-08DE-4477-BC2F-67CBF253B822}" type="slidenum">
              <a:rPr lang="en-US" smtClean="0"/>
              <a:t>3</a:t>
            </a:fld>
            <a:endParaRPr lang="en-US"/>
          </a:p>
        </p:txBody>
      </p:sp>
    </p:spTree>
    <p:extLst>
      <p:ext uri="{BB962C8B-B14F-4D97-AF65-F5344CB8AC3E}">
        <p14:creationId xmlns:p14="http://schemas.microsoft.com/office/powerpoint/2010/main" val="132939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PTX is simply put a collapsed lung, which is presented in this image</a:t>
            </a:r>
          </a:p>
          <a:p>
            <a:pPr marL="171450" indent="-171450">
              <a:buFontTx/>
              <a:buChar char="-"/>
            </a:pPr>
            <a:r>
              <a:rPr lang="en-US" dirty="0"/>
              <a:t>When Doctors diagnose PTX, the POCUS device is placed at the location of the lungs</a:t>
            </a:r>
          </a:p>
          <a:p>
            <a:pPr marL="171450" indent="-171450">
              <a:buFontTx/>
              <a:buChar char="-"/>
            </a:pPr>
            <a:r>
              <a:rPr lang="en-US" dirty="0"/>
              <a:t>When the lung is normal, the lung and the chest wall are in contact, shown on the left. You are able to observe the motion between the lung and chest wall in the ultrasound image</a:t>
            </a:r>
          </a:p>
          <a:p>
            <a:pPr marL="171450" indent="-171450">
              <a:buFontTx/>
              <a:buChar char="-"/>
            </a:pPr>
            <a:r>
              <a:rPr lang="en-US" dirty="0"/>
              <a:t>In the case of a collapsed lung, the lung is no longer in contact with the chest wall and so the ultrasound device is only able to see the chest wall and no motion is observed</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Now that we know what PTX is, next we want to understand the process that Doctors employ to diagnose PTX</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 tried and true method to understand the process that a human goes through is called Cognitive Task </a:t>
            </a:r>
            <a:r>
              <a:rPr lang="en-US" dirty="0" err="1"/>
              <a:t>anlaysis</a:t>
            </a:r>
            <a:endParaRPr lang="en-US" dirty="0"/>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F52CA19B-08DE-4477-BC2F-67CBF253B822}" type="slidenum">
              <a:rPr lang="en-US" smtClean="0"/>
              <a:t>4</a:t>
            </a:fld>
            <a:endParaRPr lang="en-US"/>
          </a:p>
        </p:txBody>
      </p:sp>
    </p:spTree>
    <p:extLst>
      <p:ext uri="{BB962C8B-B14F-4D97-AF65-F5344CB8AC3E}">
        <p14:creationId xmlns:p14="http://schemas.microsoft.com/office/powerpoint/2010/main" val="33750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Point-Of-Care Ultrasound, involves the use of an ultrasound device to answer specific diagnostic questions and to assess real-time physiological responses to treatment </a:t>
            </a:r>
          </a:p>
          <a:p>
            <a:endParaRPr lang="en-US" dirty="0"/>
          </a:p>
          <a:p>
            <a:pPr algn="l" rtl="0" fontAlgn="base">
              <a:buFont typeface="Arial" panose="020B0604020202020204" pitchFamily="34" charset="0"/>
              <a:buChar char="•"/>
            </a:pPr>
            <a:r>
              <a:rPr lang="en-US" sz="1200" b="0" i="0" u="none" strike="noStrike" dirty="0">
                <a:solidFill>
                  <a:srgbClr val="000000"/>
                </a:solidFill>
                <a:effectLst/>
                <a:latin typeface="Helvetica" panose="020B0604020202020204" pitchFamily="34" charset="0"/>
                <a:cs typeface="Helvetica" panose="020B0604020202020204" pitchFamily="34" charset="0"/>
              </a:rPr>
              <a:t>Point-of-care ultrasound (POCUS) has the potential to address a broad range of battlefield injuries.</a:t>
            </a:r>
            <a:r>
              <a:rPr lang="en-US" sz="1200" b="0" i="0" dirty="0">
                <a:solidFill>
                  <a:srgbClr val="000000"/>
                </a:solidFill>
                <a:effectLst/>
                <a:latin typeface="Helvetica" panose="020B0604020202020204" pitchFamily="34" charset="0"/>
                <a:cs typeface="Helvetica" panose="020B0604020202020204" pitchFamily="34" charset="0"/>
              </a:rPr>
              <a:t>​</a:t>
            </a:r>
          </a:p>
          <a:p>
            <a:pPr algn="l" rtl="0" fontAlgn="base">
              <a:buFont typeface="Arial" panose="020B0604020202020204" pitchFamily="34" charset="0"/>
              <a:buChar char="•"/>
            </a:pPr>
            <a:endParaRPr lang="en-US" sz="1200" b="0" i="0" dirty="0">
              <a:solidFill>
                <a:srgbClr val="000000"/>
              </a:solidFill>
              <a:effectLst/>
              <a:latin typeface="Helvetica" panose="020B0604020202020204" pitchFamily="34" charset="0"/>
              <a:cs typeface="Helvetica" panose="020B0604020202020204" pitchFamily="34" charset="0"/>
            </a:endParaRPr>
          </a:p>
          <a:p>
            <a:pPr algn="l" rtl="0" fontAlgn="base">
              <a:buFont typeface="Arial" panose="020B0604020202020204" pitchFamily="34" charset="0"/>
              <a:buChar char="•"/>
            </a:pPr>
            <a:r>
              <a:rPr lang="en-US" sz="1200" b="0" i="0" u="none" strike="noStrike" dirty="0">
                <a:solidFill>
                  <a:srgbClr val="000000"/>
                </a:solidFill>
                <a:effectLst/>
                <a:latin typeface="Helvetica" panose="020B0604020202020204" pitchFamily="34" charset="0"/>
                <a:cs typeface="Helvetica" panose="020B0604020202020204" pitchFamily="34" charset="0"/>
              </a:rPr>
              <a:t>Newer and more advanced ultrasound technology makes it possible to deploy the technology </a:t>
            </a:r>
            <a:r>
              <a:rPr lang="en-US" sz="1200" dirty="0">
                <a:solidFill>
                  <a:srgbClr val="000000"/>
                </a:solidFill>
                <a:latin typeface="Helvetica" panose="020B0604020202020204" pitchFamily="34" charset="0"/>
                <a:cs typeface="Helvetica" panose="020B0604020202020204" pitchFamily="34" charset="0"/>
              </a:rPr>
              <a:t>in</a:t>
            </a:r>
            <a:r>
              <a:rPr lang="en-US" sz="1200" b="0" i="0" u="none" strike="noStrike" dirty="0">
                <a:solidFill>
                  <a:srgbClr val="000000"/>
                </a:solidFill>
                <a:effectLst/>
                <a:latin typeface="Helvetica" panose="020B0604020202020204" pitchFamily="34" charset="0"/>
                <a:cs typeface="Helvetica" panose="020B0604020202020204" pitchFamily="34" charset="0"/>
              </a:rPr>
              <a:t> dynamic, high-stakes, and austere environments.</a:t>
            </a:r>
            <a:r>
              <a:rPr lang="en-US" sz="1200" b="0" i="0" dirty="0">
                <a:solidFill>
                  <a:srgbClr val="000000"/>
                </a:solidFill>
                <a:effectLst/>
                <a:latin typeface="Helvetica" panose="020B0604020202020204" pitchFamily="34" charset="0"/>
                <a:cs typeface="Helvetica" panose="020B0604020202020204" pitchFamily="34" charset="0"/>
              </a:rPr>
              <a:t>​</a:t>
            </a:r>
          </a:p>
          <a:p>
            <a:pPr algn="l" rtl="0" fontAlgn="base">
              <a:buFont typeface="Arial" panose="020B0604020202020204" pitchFamily="34" charset="0"/>
              <a:buChar char="•"/>
            </a:pPr>
            <a:endParaRPr lang="en-US" sz="1200" b="0" i="0" dirty="0">
              <a:solidFill>
                <a:srgbClr val="000000"/>
              </a:solidFill>
              <a:effectLst/>
              <a:latin typeface="Helvetica" panose="020B0604020202020204" pitchFamily="34" charset="0"/>
              <a:cs typeface="Helvetica" panose="020B0604020202020204" pitchFamily="34" charset="0"/>
            </a:endParaRPr>
          </a:p>
          <a:p>
            <a:pPr algn="l" rtl="0" fontAlgn="base">
              <a:buFont typeface="Arial" panose="020B0604020202020204" pitchFamily="34" charset="0"/>
              <a:buChar char="•"/>
            </a:pPr>
            <a:r>
              <a:rPr lang="en-US" sz="1200" b="0" i="0" u="none" strike="noStrike" dirty="0">
                <a:solidFill>
                  <a:srgbClr val="000000"/>
                </a:solidFill>
                <a:effectLst/>
                <a:latin typeface="Helvetica" panose="020B0604020202020204" pitchFamily="34" charset="0"/>
                <a:cs typeface="Helvetica" panose="020B0604020202020204" pitchFamily="34" charset="0"/>
              </a:rPr>
              <a:t>However, what we find is that most medics are not trained in the use of ultrasound, which makes it difficult to adopt the technology more widely.</a:t>
            </a:r>
            <a:r>
              <a:rPr lang="en-US" sz="1200" b="0" i="0" dirty="0">
                <a:solidFill>
                  <a:srgbClr val="000000"/>
                </a:solidFill>
                <a:effectLst/>
                <a:latin typeface="Helvetica" panose="020B0604020202020204" pitchFamily="34" charset="0"/>
                <a:cs typeface="Helvetica" panose="020B0604020202020204" pitchFamily="34" charset="0"/>
              </a:rPr>
              <a:t>​</a:t>
            </a:r>
          </a:p>
          <a:p>
            <a:pPr algn="l" rtl="0" fontAlgn="base">
              <a:buFont typeface="Arial" panose="020B0604020202020204" pitchFamily="34" charset="0"/>
              <a:buChar char="•"/>
            </a:pPr>
            <a:endParaRPr lang="en-US" sz="1200" b="0" i="0" dirty="0">
              <a:solidFill>
                <a:srgbClr val="000000"/>
              </a:solidFill>
              <a:effectLst/>
              <a:latin typeface="Helvetica" panose="020B0604020202020204" pitchFamily="34" charset="0"/>
              <a:cs typeface="Helvetica" panose="020B0604020202020204" pitchFamily="34" charset="0"/>
            </a:endParaRPr>
          </a:p>
          <a:p>
            <a:pPr algn="l" rtl="0" fontAlgn="base">
              <a:buFont typeface="Arial" panose="020B0604020202020204" pitchFamily="34" charset="0"/>
              <a:buChar char="•"/>
            </a:pPr>
            <a:r>
              <a:rPr lang="en-US" sz="1200" b="0" i="0" u="none" strike="noStrike" dirty="0">
                <a:solidFill>
                  <a:srgbClr val="000000"/>
                </a:solidFill>
                <a:effectLst/>
                <a:latin typeface="Helvetica" panose="020B0604020202020204" pitchFamily="34" charset="0"/>
                <a:cs typeface="Helvetica" panose="020B0604020202020204" pitchFamily="34" charset="0"/>
              </a:rPr>
              <a:t>So, what we want to do is build AI models that can automatically diagnose and interpret POCUS imagery on mobile devices, which should decrease training burdens and increase pocus usage on the battlefield</a:t>
            </a:r>
            <a:endParaRPr lang="en-US" sz="1200" b="0" i="0" dirty="0">
              <a:solidFill>
                <a:srgbClr val="000000"/>
              </a:solidFill>
              <a:effectLst/>
              <a:latin typeface="Helvetica" panose="020B0604020202020204" pitchFamily="34" charset="0"/>
              <a:cs typeface="Helvetica"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CA19B-08DE-4477-BC2F-67CBF253B822}" type="slidenum">
              <a:rPr lang="en-US" smtClean="0"/>
              <a:t>5</a:t>
            </a:fld>
            <a:endParaRPr lang="en-US"/>
          </a:p>
        </p:txBody>
      </p:sp>
    </p:spTree>
    <p:extLst>
      <p:ext uri="{BB962C8B-B14F-4D97-AF65-F5344CB8AC3E}">
        <p14:creationId xmlns:p14="http://schemas.microsoft.com/office/powerpoint/2010/main" val="3169814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600" b="0" i="0" u="none" strike="noStrike" dirty="0">
                <a:solidFill>
                  <a:srgbClr val="000000"/>
                </a:solidFill>
                <a:effectLst/>
                <a:latin typeface="Tahoma" panose="020B0604030504040204" pitchFamily="34" charset="0"/>
              </a:rPr>
              <a:t>The current state of the art is to employ deep statistical learning models, such as convolutional neural networks (CNNs) , to learn POCUS classifiers.</a:t>
            </a:r>
            <a:r>
              <a:rPr lang="en-US" sz="1600" b="0" i="0" dirty="0">
                <a:solidFill>
                  <a:srgbClr val="000000"/>
                </a:solidFill>
                <a:effectLst/>
                <a:latin typeface="Tahoma" panose="020B0604030504040204" pitchFamily="34" charset="0"/>
              </a:rPr>
              <a:t>​</a:t>
            </a:r>
          </a:p>
          <a:p>
            <a:pPr algn="l" rtl="0" fontAlgn="base">
              <a:buFont typeface="Arial" panose="020B0604020202020204" pitchFamily="34" charset="0"/>
              <a:buChar char="•"/>
            </a:pPr>
            <a:endParaRPr lang="en-US" sz="16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000000"/>
                </a:solidFill>
                <a:effectLst/>
                <a:latin typeface="Tahoma" panose="020B0604030504040204" pitchFamily="34" charset="0"/>
              </a:rPr>
              <a:t>But we find that, current POCUS AI suffer several limitations:</a:t>
            </a:r>
            <a:r>
              <a:rPr lang="en-US" sz="1600" b="0" i="0" dirty="0">
                <a:solidFill>
                  <a:srgbClr val="000000"/>
                </a:solidFill>
                <a:effectLst/>
                <a:latin typeface="Tahoma" panose="020B0604030504040204" pitchFamily="34" charset="0"/>
              </a:rPr>
              <a:t>​</a:t>
            </a:r>
            <a:endParaRPr lang="en-US" sz="1600" b="0" i="0" dirty="0">
              <a:solidFill>
                <a:srgbClr val="000000"/>
              </a:solidFill>
              <a:effectLst/>
              <a:latin typeface="Arial" panose="020B0604020202020204" pitchFamily="34" charset="0"/>
            </a:endParaRPr>
          </a:p>
          <a:p>
            <a:pPr lvl="1" fontAlgn="base">
              <a:buFont typeface="Courier New" panose="02070309020205020404" pitchFamily="49" charset="0"/>
              <a:buChar char="o"/>
            </a:pPr>
            <a:r>
              <a:rPr lang="en-US" sz="1400" b="0" i="0" u="none" strike="noStrike" dirty="0">
                <a:solidFill>
                  <a:srgbClr val="000000"/>
                </a:solidFill>
                <a:effectLst/>
                <a:latin typeface="Tahoma" panose="020B0604030504040204" pitchFamily="34" charset="0"/>
              </a:rPr>
              <a:t>They require a large amount of labeled data to achieve robust performance.</a:t>
            </a:r>
            <a:r>
              <a:rPr lang="en-US" sz="1400" b="0" i="0" dirty="0">
                <a:solidFill>
                  <a:srgbClr val="000000"/>
                </a:solidFill>
                <a:effectLst/>
                <a:latin typeface="Tahoma" panose="020B0604030504040204" pitchFamily="34" charset="0"/>
              </a:rPr>
              <a:t>​</a:t>
            </a:r>
            <a:endParaRPr lang="en-US" sz="1400" b="0" i="0" dirty="0">
              <a:solidFill>
                <a:srgbClr val="000000"/>
              </a:solidFill>
              <a:effectLst/>
              <a:latin typeface="Arial" panose="020B0604020202020204" pitchFamily="34" charset="0"/>
            </a:endParaRPr>
          </a:p>
          <a:p>
            <a:pPr lvl="1" fontAlgn="base">
              <a:buFont typeface="Courier New" panose="02070309020205020404" pitchFamily="49" charset="0"/>
              <a:buChar char="o"/>
            </a:pPr>
            <a:r>
              <a:rPr lang="en-US" sz="1400" b="0" i="0" u="none" strike="noStrike" dirty="0">
                <a:solidFill>
                  <a:srgbClr val="000000"/>
                </a:solidFill>
                <a:effectLst/>
                <a:latin typeface="Tahoma" panose="020B0604030504040204" pitchFamily="34" charset="0"/>
              </a:rPr>
              <a:t>They tend to overfit and are susceptible to adversarial examples.</a:t>
            </a:r>
            <a:r>
              <a:rPr lang="en-US" sz="1400" b="0" i="0" dirty="0">
                <a:solidFill>
                  <a:srgbClr val="000000"/>
                </a:solidFill>
                <a:effectLst/>
                <a:latin typeface="Tahoma" panose="020B0604030504040204" pitchFamily="34" charset="0"/>
              </a:rPr>
              <a:t>​</a:t>
            </a:r>
            <a:endParaRPr lang="en-US" sz="1400" b="0" i="0" dirty="0">
              <a:solidFill>
                <a:srgbClr val="000000"/>
              </a:solidFill>
              <a:effectLst/>
              <a:latin typeface="Arial" panose="020B0604020202020204" pitchFamily="34" charset="0"/>
            </a:endParaRPr>
          </a:p>
          <a:p>
            <a:pPr lvl="1" fontAlgn="base">
              <a:buFont typeface="Courier New" panose="02070309020205020404" pitchFamily="49" charset="0"/>
              <a:buChar char="o"/>
            </a:pPr>
            <a:r>
              <a:rPr lang="en-US" sz="1400" b="0" i="0" u="none" strike="noStrike" dirty="0">
                <a:solidFill>
                  <a:srgbClr val="000000"/>
                </a:solidFill>
                <a:effectLst/>
                <a:latin typeface="Tahoma" panose="020B0604030504040204" pitchFamily="34" charset="0"/>
              </a:rPr>
              <a:t>They suffer from catastrophic forgetting, meaning previously learned examples can be forgotten when presented with newer examples </a:t>
            </a:r>
            <a:endParaRPr lang="en-US" sz="1400" b="0" i="0" dirty="0">
              <a:solidFill>
                <a:srgbClr val="000000"/>
              </a:solidFill>
              <a:effectLst/>
              <a:latin typeface="Arial" panose="020B0604020202020204" pitchFamily="34" charset="0"/>
            </a:endParaRPr>
          </a:p>
          <a:p>
            <a:pPr lvl="1" fontAlgn="base">
              <a:buFont typeface="Courier New" panose="02070309020205020404" pitchFamily="49" charset="0"/>
              <a:buChar char="o"/>
            </a:pPr>
            <a:r>
              <a:rPr lang="en-US" sz="1400" b="0" i="0" u="none" strike="noStrike" dirty="0">
                <a:solidFill>
                  <a:srgbClr val="000000"/>
                </a:solidFill>
                <a:effectLst/>
                <a:latin typeface="Tahoma" panose="020B0604030504040204" pitchFamily="34" charset="0"/>
              </a:rPr>
              <a:t>They do not use domain knowledge and as a result use surface rather than deep features.</a:t>
            </a:r>
            <a:r>
              <a:rPr lang="en-US" sz="1400" b="0" i="0" dirty="0">
                <a:solidFill>
                  <a:srgbClr val="000000"/>
                </a:solidFill>
                <a:effectLst/>
                <a:latin typeface="Tahoma" panose="020B0604030504040204" pitchFamily="34" charset="0"/>
              </a:rPr>
              <a:t>​</a:t>
            </a:r>
            <a:endParaRPr lang="en-US" sz="1400" b="0" i="0" dirty="0">
              <a:solidFill>
                <a:srgbClr val="000000"/>
              </a:solidFill>
              <a:effectLst/>
              <a:latin typeface="Arial" panose="020B0604020202020204" pitchFamily="34" charset="0"/>
            </a:endParaRPr>
          </a:p>
          <a:p>
            <a:pPr lvl="1" fontAlgn="base">
              <a:buFont typeface="Courier New" panose="02070309020205020404" pitchFamily="49" charset="0"/>
              <a:buChar char="o"/>
            </a:pPr>
            <a:r>
              <a:rPr lang="en-US" sz="1400" b="0" i="0" u="none" strike="noStrike" dirty="0">
                <a:solidFill>
                  <a:srgbClr val="000000"/>
                </a:solidFill>
                <a:effectLst/>
                <a:latin typeface="Tahoma" panose="020B0604030504040204" pitchFamily="34" charset="0"/>
              </a:rPr>
              <a:t>They are not transparent or explainable, reducing medic confidence and adoption.</a:t>
            </a:r>
            <a:endParaRPr lang="en-US" sz="1400"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CA19B-08DE-4477-BC2F-67CBF253B822}" type="slidenum">
              <a:rPr lang="en-US" smtClean="0"/>
              <a:t>6</a:t>
            </a:fld>
            <a:endParaRPr lang="en-US"/>
          </a:p>
        </p:txBody>
      </p:sp>
    </p:spTree>
    <p:extLst>
      <p:ext uri="{BB962C8B-B14F-4D97-AF65-F5344CB8AC3E}">
        <p14:creationId xmlns:p14="http://schemas.microsoft.com/office/powerpoint/2010/main" val="133838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p>
          <a:p>
            <a:pPr marL="171450" indent="-171450">
              <a:buFontTx/>
              <a:buChar char="-"/>
            </a:pPr>
            <a:r>
              <a:rPr lang="en-US" dirty="0"/>
              <a:t>Think </a:t>
            </a:r>
            <a:r>
              <a:rPr lang="en-US" dirty="0" err="1"/>
              <a:t>Alouds</a:t>
            </a:r>
            <a:r>
              <a:rPr lang="en-US" dirty="0"/>
              <a:t> (TAs) are one specific type of cognitive task analysis that asks participants to verbalize each step in their problem-solving process</a:t>
            </a:r>
          </a:p>
          <a:p>
            <a:pPr marL="171450" indent="-171450">
              <a:buFontTx/>
              <a:buChar char="-"/>
            </a:pPr>
            <a:r>
              <a:rPr lang="en-US" dirty="0"/>
              <a:t>We conducted one-on-one sessions where the doctors are asked to diagnose PTX and think aloud while doing so</a:t>
            </a:r>
          </a:p>
          <a:p>
            <a:pPr marL="171450" indent="-171450">
              <a:buFontTx/>
              <a:buChar char="-"/>
            </a:pPr>
            <a:endParaRPr lang="en-US" dirty="0"/>
          </a:p>
          <a:p>
            <a:pPr marL="0" indent="0">
              <a:buFontTx/>
              <a:buNone/>
            </a:pPr>
            <a:r>
              <a:rPr lang="en-US" dirty="0"/>
              <a:t>Shown here is an example of a complete verbal protocol from one of our doctors diagnosing PTX from an ultrasound video</a:t>
            </a:r>
          </a:p>
          <a:p>
            <a:pPr marL="0" indent="0">
              <a:buFontTx/>
              <a:buNone/>
            </a:pPr>
            <a:endParaRPr lang="en-US" dirty="0"/>
          </a:p>
          <a:p>
            <a:pPr marL="0" indent="0">
              <a:buFontTx/>
              <a:buNone/>
            </a:pPr>
            <a:r>
              <a:rPr lang="en-US" dirty="0"/>
              <a:t>*Read quote*</a:t>
            </a:r>
          </a:p>
        </p:txBody>
      </p:sp>
      <p:sp>
        <p:nvSpPr>
          <p:cNvPr id="4" name="Slide Number Placeholder 3"/>
          <p:cNvSpPr>
            <a:spLocks noGrp="1"/>
          </p:cNvSpPr>
          <p:nvPr>
            <p:ph type="sldNum" sz="quarter" idx="5"/>
          </p:nvPr>
        </p:nvSpPr>
        <p:spPr/>
        <p:txBody>
          <a:bodyPr/>
          <a:lstStyle/>
          <a:p>
            <a:fld id="{F52CA19B-08DE-4477-BC2F-67CBF253B822}" type="slidenum">
              <a:rPr lang="en-US" smtClean="0"/>
              <a:t>7</a:t>
            </a:fld>
            <a:endParaRPr lang="en-US"/>
          </a:p>
        </p:txBody>
      </p:sp>
    </p:spTree>
    <p:extLst>
      <p:ext uri="{BB962C8B-B14F-4D97-AF65-F5344CB8AC3E}">
        <p14:creationId xmlns:p14="http://schemas.microsoft.com/office/powerpoint/2010/main" val="15295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data from the work comes from two sources: The POCUS Atlas and BAMC</a:t>
            </a:r>
          </a:p>
          <a:p>
            <a:pPr marL="171450" indent="-171450">
              <a:buFontTx/>
              <a:buChar char="-"/>
            </a:pPr>
            <a:r>
              <a:rPr lang="en-US" dirty="0"/>
              <a:t>The data from the POCUS atlas is labeled directly as “PTX” or “no PTX”</a:t>
            </a:r>
          </a:p>
          <a:p>
            <a:pPr marL="171450" indent="-171450">
              <a:buFontTx/>
              <a:buChar char="-"/>
            </a:pPr>
            <a:r>
              <a:rPr lang="en-US" dirty="0"/>
              <a:t>In contrast, the data from BAMC is labeled as “sliding” or “no sliding”</a:t>
            </a:r>
          </a:p>
          <a:p>
            <a:pPr marL="171450" indent="-171450">
              <a:buFontTx/>
              <a:buChar char="-"/>
            </a:pPr>
            <a:r>
              <a:rPr lang="en-US" dirty="0"/>
              <a:t>One of the features most indicative of PTX is a lack of sliding in the pleural line, so the BAMC data is labeled “no sliding”/”sliding” as a proxy for PTX/no PTX</a:t>
            </a:r>
          </a:p>
        </p:txBody>
      </p:sp>
      <p:sp>
        <p:nvSpPr>
          <p:cNvPr id="4" name="Slide Number Placeholder 3"/>
          <p:cNvSpPr>
            <a:spLocks noGrp="1"/>
          </p:cNvSpPr>
          <p:nvPr>
            <p:ph type="sldNum" sz="quarter" idx="5"/>
          </p:nvPr>
        </p:nvSpPr>
        <p:spPr/>
        <p:txBody>
          <a:bodyPr/>
          <a:lstStyle/>
          <a:p>
            <a:fld id="{F52CA19B-08DE-4477-BC2F-67CBF253B822}" type="slidenum">
              <a:rPr lang="en-US" smtClean="0"/>
              <a:t>8</a:t>
            </a:fld>
            <a:endParaRPr lang="en-US"/>
          </a:p>
        </p:txBody>
      </p:sp>
    </p:spTree>
    <p:extLst>
      <p:ext uri="{BB962C8B-B14F-4D97-AF65-F5344CB8AC3E}">
        <p14:creationId xmlns:p14="http://schemas.microsoft.com/office/powerpoint/2010/main" val="3421655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Given this data, the aim of Study 1 was to determine the features and characteristics doctors use to diagnose Pneumothorax</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 do this, we applied the Think-Aloud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For each doctor, for which we used the pseudonyms Alex and Victor, we conducted two Think-Aloud sessions where we prompted them to “make a diagnosis of Pneumothorax” where the CTA method employed here is direct observation and questioning</a:t>
            </a:r>
          </a:p>
          <a:p>
            <a:pPr marL="0" indent="0">
              <a:buFontTx/>
              <a:buNone/>
            </a:pPr>
            <a:r>
              <a:rPr lang="en-US" dirty="0"/>
              <a:t>2.</a:t>
            </a:r>
          </a:p>
          <a:p>
            <a:pPr marL="0" indent="0">
              <a:buFontTx/>
              <a:buNone/>
            </a:pPr>
            <a:r>
              <a:rPr lang="en-US" dirty="0"/>
              <a:t>3.</a:t>
            </a:r>
          </a:p>
          <a:p>
            <a:pPr marL="171450" indent="-171450">
              <a:buFontTx/>
              <a:buChar char="-"/>
            </a:pPr>
            <a:r>
              <a:rPr lang="en-US" dirty="0"/>
              <a:t>The videos were presented in a random order and each doctor was unaware of the true diagnosis of all videos until the end of the 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Sessions were recorded, transcribed, and edited for accuracy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F52CA19B-08DE-4477-BC2F-67CBF253B822}" type="slidenum">
              <a:rPr lang="en-US" smtClean="0"/>
              <a:t>9</a:t>
            </a:fld>
            <a:endParaRPr lang="en-US"/>
          </a:p>
        </p:txBody>
      </p:sp>
    </p:spTree>
    <p:extLst>
      <p:ext uri="{BB962C8B-B14F-4D97-AF65-F5344CB8AC3E}">
        <p14:creationId xmlns:p14="http://schemas.microsoft.com/office/powerpoint/2010/main" val="3328289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EAF16-BEF1-4246-9632-B9A1CED981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432BEC-ADF0-4DCD-8F53-C20A26270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E7BA2E-28BB-4345-AD15-719E7B4A21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EC5AE3-BD59-4377-9CD8-717D69F72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C4FB9-402D-42D3-863D-A4D048329B70}"/>
              </a:ext>
            </a:extLst>
          </p:cNvPr>
          <p:cNvSpPr>
            <a:spLocks noGrp="1"/>
          </p:cNvSpPr>
          <p:nvPr>
            <p:ph type="sldNum" sz="quarter" idx="12"/>
          </p:nvPr>
        </p:nvSpPr>
        <p:spPr/>
        <p:txBody>
          <a:bodyPr/>
          <a:lstStyle/>
          <a:p>
            <a:fld id="{E5398F0B-69F3-4204-BC9C-0843A261F503}" type="slidenum">
              <a:rPr lang="en-US" smtClean="0"/>
              <a:t>‹#›</a:t>
            </a:fld>
            <a:endParaRPr lang="en-US"/>
          </a:p>
        </p:txBody>
      </p:sp>
    </p:spTree>
    <p:extLst>
      <p:ext uri="{BB962C8B-B14F-4D97-AF65-F5344CB8AC3E}">
        <p14:creationId xmlns:p14="http://schemas.microsoft.com/office/powerpoint/2010/main" val="4203698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9DA59-B55C-48B5-8593-9DA1781012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D509B7-1DAF-4014-87E7-8026349422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71F8B0-0EA0-404D-9821-4B532E3AE06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9F457BA-452F-41B2-A0B7-5934B91B5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BAFE2-0C8E-4BCF-BD43-4554D9CD38B9}"/>
              </a:ext>
            </a:extLst>
          </p:cNvPr>
          <p:cNvSpPr>
            <a:spLocks noGrp="1"/>
          </p:cNvSpPr>
          <p:nvPr>
            <p:ph type="sldNum" sz="quarter" idx="12"/>
          </p:nvPr>
        </p:nvSpPr>
        <p:spPr/>
        <p:txBody>
          <a:bodyPr/>
          <a:lstStyle/>
          <a:p>
            <a:fld id="{E5398F0B-69F3-4204-BC9C-0843A261F503}" type="slidenum">
              <a:rPr lang="en-US" smtClean="0"/>
              <a:t>‹#›</a:t>
            </a:fld>
            <a:endParaRPr lang="en-US"/>
          </a:p>
        </p:txBody>
      </p:sp>
    </p:spTree>
    <p:extLst>
      <p:ext uri="{BB962C8B-B14F-4D97-AF65-F5344CB8AC3E}">
        <p14:creationId xmlns:p14="http://schemas.microsoft.com/office/powerpoint/2010/main" val="1725885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89AA8D-0D12-49E2-9B65-0101132D8A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B06305-A01F-4BB5-8FA0-9568D267DD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5DEC4-81D5-4CCD-93F9-31007164AD8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66F134-E5A2-4DB8-9B6F-5D6541B79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E61F5-8E37-4507-A68D-9B15265FCD7E}"/>
              </a:ext>
            </a:extLst>
          </p:cNvPr>
          <p:cNvSpPr>
            <a:spLocks noGrp="1"/>
          </p:cNvSpPr>
          <p:nvPr>
            <p:ph type="sldNum" sz="quarter" idx="12"/>
          </p:nvPr>
        </p:nvSpPr>
        <p:spPr/>
        <p:txBody>
          <a:bodyPr/>
          <a:lstStyle/>
          <a:p>
            <a:fld id="{E5398F0B-69F3-4204-BC9C-0843A261F503}" type="slidenum">
              <a:rPr lang="en-US" smtClean="0"/>
              <a:t>‹#›</a:t>
            </a:fld>
            <a:endParaRPr lang="en-US"/>
          </a:p>
        </p:txBody>
      </p:sp>
    </p:spTree>
    <p:extLst>
      <p:ext uri="{BB962C8B-B14F-4D97-AF65-F5344CB8AC3E}">
        <p14:creationId xmlns:p14="http://schemas.microsoft.com/office/powerpoint/2010/main" val="1918641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4765059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B85EF-8D5D-4D09-8CD9-C8E1D078CB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61858-6930-4A04-8866-9ABEB0FE99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BC852-8514-4E5A-A704-44D79D86A43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EC71516-A6A7-44B0-8F24-F0DCF9795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F1AEA-F939-4D3A-9E3C-362675E0FDBC}"/>
              </a:ext>
            </a:extLst>
          </p:cNvPr>
          <p:cNvSpPr>
            <a:spLocks noGrp="1"/>
          </p:cNvSpPr>
          <p:nvPr>
            <p:ph type="sldNum" sz="quarter" idx="12"/>
          </p:nvPr>
        </p:nvSpPr>
        <p:spPr/>
        <p:txBody>
          <a:bodyPr/>
          <a:lstStyle/>
          <a:p>
            <a:fld id="{E5398F0B-69F3-4204-BC9C-0843A261F503}" type="slidenum">
              <a:rPr lang="en-US" smtClean="0"/>
              <a:t>‹#›</a:t>
            </a:fld>
            <a:endParaRPr lang="en-US"/>
          </a:p>
        </p:txBody>
      </p:sp>
    </p:spTree>
    <p:extLst>
      <p:ext uri="{BB962C8B-B14F-4D97-AF65-F5344CB8AC3E}">
        <p14:creationId xmlns:p14="http://schemas.microsoft.com/office/powerpoint/2010/main" val="3453709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CC3A3-E665-4ECB-924B-14409CE2A2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CECCA-E9F8-4F60-BCD9-CC96C0FBC6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502F86-14B2-453D-8B05-458CCB8916D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0F4A58-2F35-47B0-A786-B725BDE70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6233E9-E12A-4E5D-8768-5DA87E3E2DCB}"/>
              </a:ext>
            </a:extLst>
          </p:cNvPr>
          <p:cNvSpPr>
            <a:spLocks noGrp="1"/>
          </p:cNvSpPr>
          <p:nvPr>
            <p:ph type="sldNum" sz="quarter" idx="12"/>
          </p:nvPr>
        </p:nvSpPr>
        <p:spPr/>
        <p:txBody>
          <a:bodyPr/>
          <a:lstStyle/>
          <a:p>
            <a:fld id="{E5398F0B-69F3-4204-BC9C-0843A261F503}" type="slidenum">
              <a:rPr lang="en-US" smtClean="0"/>
              <a:t>‹#›</a:t>
            </a:fld>
            <a:endParaRPr lang="en-US"/>
          </a:p>
        </p:txBody>
      </p:sp>
    </p:spTree>
    <p:extLst>
      <p:ext uri="{BB962C8B-B14F-4D97-AF65-F5344CB8AC3E}">
        <p14:creationId xmlns:p14="http://schemas.microsoft.com/office/powerpoint/2010/main" val="872179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12D5-777F-4CD6-8E96-E8E5B07987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C5D26-C9A9-4C6B-9211-E7AD8B0BC2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EB6947-2967-4567-BD84-444D27D9B6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8EF57D-CC9C-48E3-99CC-D5E917EE097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C85E791-3D40-4AC7-9473-E7174724D3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9DEBBB-CF59-4DD6-8B90-FF30EFF98850}"/>
              </a:ext>
            </a:extLst>
          </p:cNvPr>
          <p:cNvSpPr>
            <a:spLocks noGrp="1"/>
          </p:cNvSpPr>
          <p:nvPr>
            <p:ph type="sldNum" sz="quarter" idx="12"/>
          </p:nvPr>
        </p:nvSpPr>
        <p:spPr/>
        <p:txBody>
          <a:bodyPr/>
          <a:lstStyle/>
          <a:p>
            <a:fld id="{E5398F0B-69F3-4204-BC9C-0843A261F503}" type="slidenum">
              <a:rPr lang="en-US" smtClean="0"/>
              <a:t>‹#›</a:t>
            </a:fld>
            <a:endParaRPr lang="en-US"/>
          </a:p>
        </p:txBody>
      </p:sp>
    </p:spTree>
    <p:extLst>
      <p:ext uri="{BB962C8B-B14F-4D97-AF65-F5344CB8AC3E}">
        <p14:creationId xmlns:p14="http://schemas.microsoft.com/office/powerpoint/2010/main" val="3601763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F939-B67E-411A-A452-88A3B648BF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3E29A5-5E77-4698-82CA-984C4D6ADC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0F7555-01FC-4DC0-89FF-F630AFA2C3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7A9C09-CA23-40BA-8B00-4992C92E79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E102A-228D-408E-93B7-E427A31A55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0766A2-21D5-4FBE-BC40-3AA24A873A5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74863E1-CB04-47C7-9A4F-5C4AB8B3DF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BE2EC7-DD01-45E4-91E8-4248BE2FF7A5}"/>
              </a:ext>
            </a:extLst>
          </p:cNvPr>
          <p:cNvSpPr>
            <a:spLocks noGrp="1"/>
          </p:cNvSpPr>
          <p:nvPr>
            <p:ph type="sldNum" sz="quarter" idx="12"/>
          </p:nvPr>
        </p:nvSpPr>
        <p:spPr/>
        <p:txBody>
          <a:bodyPr/>
          <a:lstStyle/>
          <a:p>
            <a:fld id="{E5398F0B-69F3-4204-BC9C-0843A261F503}" type="slidenum">
              <a:rPr lang="en-US" smtClean="0"/>
              <a:t>‹#›</a:t>
            </a:fld>
            <a:endParaRPr lang="en-US"/>
          </a:p>
        </p:txBody>
      </p:sp>
    </p:spTree>
    <p:extLst>
      <p:ext uri="{BB962C8B-B14F-4D97-AF65-F5344CB8AC3E}">
        <p14:creationId xmlns:p14="http://schemas.microsoft.com/office/powerpoint/2010/main" val="398342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FE83-953B-424C-AB3A-C4DA9B6D4B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4B8EB3-366C-4A54-92EF-FE7C02160F1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95B439C-5CA2-45E3-BCED-FB5639A849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952A5D-ACE3-4CFF-83D8-F9B458937BE2}"/>
              </a:ext>
            </a:extLst>
          </p:cNvPr>
          <p:cNvSpPr>
            <a:spLocks noGrp="1"/>
          </p:cNvSpPr>
          <p:nvPr>
            <p:ph type="sldNum" sz="quarter" idx="12"/>
          </p:nvPr>
        </p:nvSpPr>
        <p:spPr/>
        <p:txBody>
          <a:bodyPr/>
          <a:lstStyle/>
          <a:p>
            <a:fld id="{E5398F0B-69F3-4204-BC9C-0843A261F503}" type="slidenum">
              <a:rPr lang="en-US" smtClean="0"/>
              <a:t>‹#›</a:t>
            </a:fld>
            <a:endParaRPr lang="en-US"/>
          </a:p>
        </p:txBody>
      </p:sp>
    </p:spTree>
    <p:extLst>
      <p:ext uri="{BB962C8B-B14F-4D97-AF65-F5344CB8AC3E}">
        <p14:creationId xmlns:p14="http://schemas.microsoft.com/office/powerpoint/2010/main" val="55001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E23341-1436-40AF-99A7-EA171CEDDBD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D20EE7A-EA17-4252-9797-06D8C7DE39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FB77D8-40BA-4E84-8099-7B28CE10999E}"/>
              </a:ext>
            </a:extLst>
          </p:cNvPr>
          <p:cNvSpPr>
            <a:spLocks noGrp="1"/>
          </p:cNvSpPr>
          <p:nvPr>
            <p:ph type="sldNum" sz="quarter" idx="12"/>
          </p:nvPr>
        </p:nvSpPr>
        <p:spPr/>
        <p:txBody>
          <a:bodyPr/>
          <a:lstStyle/>
          <a:p>
            <a:fld id="{E5398F0B-69F3-4204-BC9C-0843A261F503}" type="slidenum">
              <a:rPr lang="en-US" smtClean="0"/>
              <a:t>‹#›</a:t>
            </a:fld>
            <a:endParaRPr lang="en-US"/>
          </a:p>
        </p:txBody>
      </p:sp>
    </p:spTree>
    <p:extLst>
      <p:ext uri="{BB962C8B-B14F-4D97-AF65-F5344CB8AC3E}">
        <p14:creationId xmlns:p14="http://schemas.microsoft.com/office/powerpoint/2010/main" val="941279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8E2D-5916-43B6-8F24-26ECA75D83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FB1154-6919-43AE-B681-E3774169F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257638-9279-474B-A0D2-61E68B46A8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A2507-46A9-4F03-9A40-32E2AE40CE6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27D8E78-2203-4F13-B216-7C2A7EE2A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A5ACE-6B98-4B5A-BF39-336716846E0F}"/>
              </a:ext>
            </a:extLst>
          </p:cNvPr>
          <p:cNvSpPr>
            <a:spLocks noGrp="1"/>
          </p:cNvSpPr>
          <p:nvPr>
            <p:ph type="sldNum" sz="quarter" idx="12"/>
          </p:nvPr>
        </p:nvSpPr>
        <p:spPr/>
        <p:txBody>
          <a:bodyPr/>
          <a:lstStyle/>
          <a:p>
            <a:fld id="{E5398F0B-69F3-4204-BC9C-0843A261F503}" type="slidenum">
              <a:rPr lang="en-US" smtClean="0"/>
              <a:t>‹#›</a:t>
            </a:fld>
            <a:endParaRPr lang="en-US"/>
          </a:p>
        </p:txBody>
      </p:sp>
    </p:spTree>
    <p:extLst>
      <p:ext uri="{BB962C8B-B14F-4D97-AF65-F5344CB8AC3E}">
        <p14:creationId xmlns:p14="http://schemas.microsoft.com/office/powerpoint/2010/main" val="3830933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2BF8C-EECB-457A-82FE-180EE84001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14FB46-5C45-4883-8844-A1A992ABE0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E5A608-A4EF-42FF-9562-5061209B97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59907-276D-4387-86D5-2AF0CC259A0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4D36EA4-6089-484E-AFE2-5A626F6368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880083-3911-45EA-8254-AB078D32A9F9}"/>
              </a:ext>
            </a:extLst>
          </p:cNvPr>
          <p:cNvSpPr>
            <a:spLocks noGrp="1"/>
          </p:cNvSpPr>
          <p:nvPr>
            <p:ph type="sldNum" sz="quarter" idx="12"/>
          </p:nvPr>
        </p:nvSpPr>
        <p:spPr/>
        <p:txBody>
          <a:bodyPr/>
          <a:lstStyle/>
          <a:p>
            <a:fld id="{E5398F0B-69F3-4204-BC9C-0843A261F503}" type="slidenum">
              <a:rPr lang="en-US" smtClean="0"/>
              <a:t>‹#›</a:t>
            </a:fld>
            <a:endParaRPr lang="en-US"/>
          </a:p>
        </p:txBody>
      </p:sp>
    </p:spTree>
    <p:extLst>
      <p:ext uri="{BB962C8B-B14F-4D97-AF65-F5344CB8AC3E}">
        <p14:creationId xmlns:p14="http://schemas.microsoft.com/office/powerpoint/2010/main" val="1096522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AFD030-0EF8-4FF9-BD17-C9CE28AB31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E76B09-B962-47AA-B11E-807063FD6B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993C5C-0E2D-4438-906F-D31CBD2B3C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B64DC69-6C0C-4503-BE12-6BB8FD0012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738903-CC53-4221-82D3-6B83604F49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98F0B-69F3-4204-BC9C-0843A261F503}" type="slidenum">
              <a:rPr lang="en-US" smtClean="0"/>
              <a:t>‹#›</a:t>
            </a:fld>
            <a:endParaRPr lang="en-US"/>
          </a:p>
        </p:txBody>
      </p:sp>
    </p:spTree>
    <p:extLst>
      <p:ext uri="{BB962C8B-B14F-4D97-AF65-F5344CB8AC3E}">
        <p14:creationId xmlns:p14="http://schemas.microsoft.com/office/powerpoint/2010/main" val="3593605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tif"/><Relationship Id="rId7"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tif"/></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achable Agent Capabilities for Teaming (TACT)"/>
          <p:cNvSpPr txBox="1">
            <a:spLocks noGrp="1"/>
          </p:cNvSpPr>
          <p:nvPr>
            <p:ph type="ctrTitle"/>
          </p:nvPr>
        </p:nvSpPr>
        <p:spPr>
          <a:xfrm>
            <a:off x="603249" y="-230376"/>
            <a:ext cx="10985502" cy="2324101"/>
          </a:xfrm>
          <a:prstGeom prst="rect">
            <a:avLst/>
          </a:prstGeom>
        </p:spPr>
        <p:txBody>
          <a:bodyPr>
            <a:normAutofit/>
          </a:bodyPr>
          <a:lstStyle/>
          <a:p>
            <a:r>
              <a:rPr lang="en-US" sz="3500" b="1" dirty="0">
                <a:latin typeface="Helvetica neue"/>
                <a:cs typeface="Helvetica" panose="020B0604020202020204" pitchFamily="34" charset="0"/>
              </a:rPr>
              <a:t>Do it Like the Doctor: How We Can Design a Model That Uses Domain Knowledge to Diagnose Pneumothorax</a:t>
            </a:r>
            <a:endParaRPr sz="3500" b="1" dirty="0">
              <a:latin typeface="Helvetica neue"/>
              <a:cs typeface="Helvetica" panose="020B0604020202020204" pitchFamily="34" charset="0"/>
            </a:endParaRPr>
          </a:p>
        </p:txBody>
      </p:sp>
      <p:pic>
        <p:nvPicPr>
          <p:cNvPr id="189" name="Image" descr="Image"/>
          <p:cNvPicPr>
            <a:picLocks noChangeAspect="1"/>
          </p:cNvPicPr>
          <p:nvPr/>
        </p:nvPicPr>
        <p:blipFill>
          <a:blip r:embed="rId3"/>
          <a:stretch>
            <a:fillRect/>
          </a:stretch>
        </p:blipFill>
        <p:spPr>
          <a:xfrm>
            <a:off x="2327371" y="6027916"/>
            <a:ext cx="1415898" cy="764585"/>
          </a:xfrm>
          <a:prstGeom prst="rect">
            <a:avLst/>
          </a:prstGeom>
          <a:ln w="12700">
            <a:miter lim="400000"/>
          </a:ln>
        </p:spPr>
      </p:pic>
      <p:sp>
        <p:nvSpPr>
          <p:cNvPr id="190" name="https://tail.cci.drexel.edu"/>
          <p:cNvSpPr txBox="1"/>
          <p:nvPr/>
        </p:nvSpPr>
        <p:spPr>
          <a:xfrm>
            <a:off x="3881298" y="6551880"/>
            <a:ext cx="124553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003C86"/>
                </a:solidFill>
              </a:defRPr>
            </a:lvl1pPr>
          </a:lstStyle>
          <a:p>
            <a:r>
              <a:rPr sz="900" dirty="0"/>
              <a:t>https://tail.cci.drexel.edu</a:t>
            </a:r>
          </a:p>
        </p:txBody>
      </p:sp>
      <p:pic>
        <p:nvPicPr>
          <p:cNvPr id="191" name="Image" descr="Image"/>
          <p:cNvPicPr>
            <a:picLocks noChangeAspect="1"/>
          </p:cNvPicPr>
          <p:nvPr/>
        </p:nvPicPr>
        <p:blipFill>
          <a:blip r:embed="rId4"/>
          <a:stretch>
            <a:fillRect/>
          </a:stretch>
        </p:blipFill>
        <p:spPr>
          <a:xfrm>
            <a:off x="198237" y="6029592"/>
            <a:ext cx="1822588" cy="710810"/>
          </a:xfrm>
          <a:prstGeom prst="rect">
            <a:avLst/>
          </a:prstGeom>
          <a:ln w="12700">
            <a:miter lim="400000"/>
          </a:ln>
        </p:spPr>
      </p:pic>
      <p:pic>
        <p:nvPicPr>
          <p:cNvPr id="4" name="Picture 3" descr="A person with a beard smiling&#10;&#10;Description automatically generated with medium confidence">
            <a:extLst>
              <a:ext uri="{FF2B5EF4-FFF2-40B4-BE49-F238E27FC236}">
                <a16:creationId xmlns:a16="http://schemas.microsoft.com/office/drawing/2014/main" id="{57E8FB79-59E3-4D1E-B6D1-5FEDFA575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511" y="2509522"/>
            <a:ext cx="1986601" cy="1986601"/>
          </a:xfrm>
          <a:prstGeom prst="rect">
            <a:avLst/>
          </a:prstGeom>
        </p:spPr>
      </p:pic>
      <p:pic>
        <p:nvPicPr>
          <p:cNvPr id="6" name="Picture 5" descr="A picture containing tree, outdoor, ground, person&#10;&#10;Description automatically generated">
            <a:extLst>
              <a:ext uri="{FF2B5EF4-FFF2-40B4-BE49-F238E27FC236}">
                <a16:creationId xmlns:a16="http://schemas.microsoft.com/office/drawing/2014/main" id="{844599B2-B3F0-48FF-AF34-951C2D7F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1942" y="2509522"/>
            <a:ext cx="1986601" cy="1986601"/>
          </a:xfrm>
          <a:prstGeom prst="rect">
            <a:avLst/>
          </a:prstGeom>
        </p:spPr>
      </p:pic>
      <p:sp>
        <p:nvSpPr>
          <p:cNvPr id="14" name="TextBox 13">
            <a:extLst>
              <a:ext uri="{FF2B5EF4-FFF2-40B4-BE49-F238E27FC236}">
                <a16:creationId xmlns:a16="http://schemas.microsoft.com/office/drawing/2014/main" id="{5C1BE343-33B4-4685-8C5C-6EFFACC8AC94}"/>
              </a:ext>
            </a:extLst>
          </p:cNvPr>
          <p:cNvSpPr txBox="1"/>
          <p:nvPr/>
        </p:nvSpPr>
        <p:spPr>
          <a:xfrm>
            <a:off x="-177221" y="4596895"/>
            <a:ext cx="4404815" cy="738664"/>
          </a:xfrm>
          <a:prstGeom prst="rect">
            <a:avLst/>
          </a:prstGeom>
          <a:noFill/>
        </p:spPr>
        <p:txBody>
          <a:bodyPr wrap="square">
            <a:spAutoFit/>
          </a:bodyPr>
          <a:lstStyle/>
          <a:p>
            <a:pPr algn="ctr" defTabSz="293052">
              <a:defRPr sz="3905"/>
            </a:pPr>
            <a:r>
              <a:rPr lang="en-US" sz="1400" b="1" dirty="0">
                <a:latin typeface="Helvetica" panose="020B0604020202020204" pitchFamily="34" charset="0"/>
                <a:cs typeface="Helvetica" panose="020B0604020202020204" pitchFamily="34" charset="0"/>
              </a:rPr>
              <a:t>Glen Smith</a:t>
            </a:r>
          </a:p>
          <a:p>
            <a:pPr algn="ctr" defTabSz="293052">
              <a:defRPr sz="3905"/>
            </a:pPr>
            <a:r>
              <a:rPr lang="en-US" sz="1400" b="1" dirty="0">
                <a:latin typeface="Helvetica" panose="020B0604020202020204" pitchFamily="34" charset="0"/>
                <a:cs typeface="Helvetica" panose="020B0604020202020204" pitchFamily="34" charset="0"/>
              </a:rPr>
              <a:t>PhD Student, Drexel University</a:t>
            </a:r>
          </a:p>
          <a:p>
            <a:pPr algn="ctr" defTabSz="293052">
              <a:defRPr sz="3905"/>
            </a:pPr>
            <a:r>
              <a:rPr lang="en-US" sz="1400" b="1" dirty="0">
                <a:latin typeface="Helvetica" panose="020B0604020202020204" pitchFamily="34" charset="0"/>
                <a:cs typeface="Helvetica" panose="020B0604020202020204" pitchFamily="34" charset="0"/>
              </a:rPr>
              <a:t>glen.r.smith@drexel.edu</a:t>
            </a:r>
          </a:p>
        </p:txBody>
      </p:sp>
      <p:pic>
        <p:nvPicPr>
          <p:cNvPr id="9" name="Picture 8" descr="A person smiling for the camera&#10;&#10;Description automatically generated with medium confidence">
            <a:extLst>
              <a:ext uri="{FF2B5EF4-FFF2-40B4-BE49-F238E27FC236}">
                <a16:creationId xmlns:a16="http://schemas.microsoft.com/office/drawing/2014/main" id="{266A8558-0A78-48F4-9E1E-339D731E4E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564" y="2509522"/>
            <a:ext cx="1986601" cy="1986601"/>
          </a:xfrm>
          <a:prstGeom prst="rect">
            <a:avLst/>
          </a:prstGeom>
        </p:spPr>
      </p:pic>
      <p:sp>
        <p:nvSpPr>
          <p:cNvPr id="18" name="TextBox 17">
            <a:extLst>
              <a:ext uri="{FF2B5EF4-FFF2-40B4-BE49-F238E27FC236}">
                <a16:creationId xmlns:a16="http://schemas.microsoft.com/office/drawing/2014/main" id="{5AA43673-396C-439F-8CEE-ADDEAC55231A}"/>
              </a:ext>
            </a:extLst>
          </p:cNvPr>
          <p:cNvSpPr txBox="1"/>
          <p:nvPr/>
        </p:nvSpPr>
        <p:spPr>
          <a:xfrm>
            <a:off x="3655325" y="4596895"/>
            <a:ext cx="4162388" cy="738664"/>
          </a:xfrm>
          <a:prstGeom prst="rect">
            <a:avLst/>
          </a:prstGeom>
          <a:noFill/>
        </p:spPr>
        <p:txBody>
          <a:bodyPr wrap="square">
            <a:spAutoFit/>
          </a:bodyPr>
          <a:lstStyle/>
          <a:p>
            <a:pPr algn="ctr" defTabSz="293052">
              <a:defRPr sz="3905"/>
            </a:pPr>
            <a:r>
              <a:rPr lang="en-US" sz="1400" b="1" dirty="0" err="1">
                <a:latin typeface="Helvetica" panose="020B0604020202020204" pitchFamily="34" charset="0"/>
                <a:cs typeface="Helvetica" panose="020B0604020202020204" pitchFamily="34" charset="0"/>
              </a:rPr>
              <a:t>Qiao</a:t>
            </a:r>
            <a:r>
              <a:rPr lang="en-US" sz="1400" b="1" dirty="0">
                <a:latin typeface="Helvetica" panose="020B0604020202020204" pitchFamily="34" charset="0"/>
                <a:cs typeface="Helvetica" panose="020B0604020202020204" pitchFamily="34" charset="0"/>
              </a:rPr>
              <a:t> Zhang</a:t>
            </a:r>
          </a:p>
          <a:p>
            <a:pPr algn="ctr" defTabSz="293052">
              <a:defRPr sz="3905"/>
            </a:pPr>
            <a:r>
              <a:rPr lang="en-US" sz="1400" b="1" dirty="0">
                <a:latin typeface="Helvetica" panose="020B0604020202020204" pitchFamily="34" charset="0"/>
                <a:cs typeface="Helvetica" panose="020B0604020202020204" pitchFamily="34" charset="0"/>
              </a:rPr>
              <a:t>PhD Student, Drexel University</a:t>
            </a:r>
          </a:p>
          <a:p>
            <a:pPr algn="ctr" defTabSz="293052">
              <a:defRPr sz="3905"/>
            </a:pPr>
            <a:r>
              <a:rPr lang="en-US" sz="1400" b="1" dirty="0">
                <a:latin typeface="Helvetica" panose="020B0604020202020204" pitchFamily="34" charset="0"/>
                <a:cs typeface="Helvetica" panose="020B0604020202020204" pitchFamily="34" charset="0"/>
              </a:rPr>
              <a:t>qz99@drexel.edu</a:t>
            </a:r>
          </a:p>
        </p:txBody>
      </p:sp>
      <p:sp>
        <p:nvSpPr>
          <p:cNvPr id="22" name="TextBox 21">
            <a:extLst>
              <a:ext uri="{FF2B5EF4-FFF2-40B4-BE49-F238E27FC236}">
                <a16:creationId xmlns:a16="http://schemas.microsoft.com/office/drawing/2014/main" id="{A141A027-1AA9-4578-8BB1-04D9D208290E}"/>
              </a:ext>
            </a:extLst>
          </p:cNvPr>
          <p:cNvSpPr txBox="1"/>
          <p:nvPr/>
        </p:nvSpPr>
        <p:spPr>
          <a:xfrm>
            <a:off x="6468100" y="4596895"/>
            <a:ext cx="6196082" cy="738664"/>
          </a:xfrm>
          <a:prstGeom prst="rect">
            <a:avLst/>
          </a:prstGeom>
          <a:noFill/>
        </p:spPr>
        <p:txBody>
          <a:bodyPr wrap="square">
            <a:spAutoFit/>
          </a:bodyPr>
          <a:lstStyle/>
          <a:p>
            <a:pPr algn="ctr" defTabSz="293052">
              <a:defRPr sz="3905"/>
            </a:pPr>
            <a:r>
              <a:rPr lang="en-US" sz="1400" b="1" dirty="0">
                <a:latin typeface="Helvetica" panose="020B0604020202020204" pitchFamily="34" charset="0"/>
                <a:cs typeface="Helvetica" panose="020B0604020202020204" pitchFamily="34" charset="0"/>
              </a:rPr>
              <a:t>Christopher J. MacLellan</a:t>
            </a:r>
          </a:p>
          <a:p>
            <a:pPr algn="ctr" defTabSz="293052">
              <a:defRPr sz="3905"/>
            </a:pPr>
            <a:r>
              <a:rPr lang="en-US" sz="1400" b="1" dirty="0">
                <a:latin typeface="Helvetica" panose="020B0604020202020204" pitchFamily="34" charset="0"/>
                <a:cs typeface="Helvetica" panose="020B0604020202020204" pitchFamily="34" charset="0"/>
              </a:rPr>
              <a:t>Assistant Professor, Drexel University</a:t>
            </a:r>
          </a:p>
          <a:p>
            <a:pPr algn="ctr" defTabSz="293052">
              <a:defRPr sz="3905"/>
            </a:pPr>
            <a:r>
              <a:rPr lang="en-US" sz="1400" b="1" dirty="0">
                <a:latin typeface="Helvetica" panose="020B0604020202020204" pitchFamily="34" charset="0"/>
                <a:cs typeface="Helvetica" panose="020B0604020202020204" pitchFamily="34" charset="0"/>
              </a:rPr>
              <a:t>christopher.maclellan@drexel.edu</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48929" y="629266"/>
            <a:ext cx="3505495" cy="1622321"/>
          </a:xfrm>
        </p:spPr>
        <p:txBody>
          <a:bodyPr>
            <a:normAutofit/>
          </a:bodyPr>
          <a:lstStyle/>
          <a:p>
            <a:r>
              <a:rPr lang="en-US" b="1" dirty="0"/>
              <a:t>Study 1 Results</a:t>
            </a:r>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648931" y="2438400"/>
            <a:ext cx="3505494" cy="3785419"/>
          </a:xfrm>
        </p:spPr>
        <p:txBody>
          <a:bodyPr>
            <a:normAutofit/>
          </a:bodyPr>
          <a:lstStyle/>
          <a:p>
            <a:r>
              <a:rPr lang="en-US" sz="2000"/>
              <a:t>From these sessions, we observed twelve key concepts presented in the following tables</a:t>
            </a:r>
          </a:p>
          <a:p>
            <a:endParaRPr lang="en-US" sz="2000"/>
          </a:p>
          <a:p>
            <a:r>
              <a:rPr lang="en-US" sz="2000"/>
              <a:t>We further distinguished “ultrasound features” vs. “visual characteristics”</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672BC9AD-8E54-401E-BEFE-6994C6CFD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500" y="807593"/>
            <a:ext cx="5954055" cy="5239568"/>
          </a:xfrm>
          <a:prstGeom prst="rect">
            <a:avLst/>
          </a:prstGeom>
          <a:effectLst/>
        </p:spPr>
      </p:pic>
      <p:sp>
        <p:nvSpPr>
          <p:cNvPr id="6" name="Slide Number Placeholder 5">
            <a:extLst>
              <a:ext uri="{FF2B5EF4-FFF2-40B4-BE49-F238E27FC236}">
                <a16:creationId xmlns:a16="http://schemas.microsoft.com/office/drawing/2014/main" id="{5A2D1488-7D5F-4E96-A8E2-5BADD9485A53}"/>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a:solidFill>
                  <a:srgbClr val="303030"/>
                </a:solidFill>
              </a:rPr>
              <a:pPr>
                <a:spcAft>
                  <a:spcPts val="600"/>
                </a:spcAft>
              </a:pPr>
              <a:t>10</a:t>
            </a:fld>
            <a:endParaRPr lang="en-US">
              <a:solidFill>
                <a:srgbClr val="303030"/>
              </a:solidFill>
            </a:endParaRPr>
          </a:p>
        </p:txBody>
      </p:sp>
      <p:sp>
        <p:nvSpPr>
          <p:cNvPr id="8" name="Rectangle 7">
            <a:extLst>
              <a:ext uri="{FF2B5EF4-FFF2-40B4-BE49-F238E27FC236}">
                <a16:creationId xmlns:a16="http://schemas.microsoft.com/office/drawing/2014/main" id="{C3B23AD8-04CD-4E3F-8AB1-F1D4C177240D}"/>
              </a:ext>
            </a:extLst>
          </p:cNvPr>
          <p:cNvSpPr/>
          <p:nvPr/>
        </p:nvSpPr>
        <p:spPr>
          <a:xfrm>
            <a:off x="5452147" y="4258101"/>
            <a:ext cx="1535507" cy="16786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97FFF0-781D-4230-9634-F7BE654FA7EB}"/>
              </a:ext>
            </a:extLst>
          </p:cNvPr>
          <p:cNvSpPr/>
          <p:nvPr/>
        </p:nvSpPr>
        <p:spPr>
          <a:xfrm>
            <a:off x="5438499" y="1528550"/>
            <a:ext cx="1535507" cy="18299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900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48929" y="629266"/>
            <a:ext cx="3505495" cy="1622321"/>
          </a:xfrm>
        </p:spPr>
        <p:txBody>
          <a:bodyPr>
            <a:normAutofit/>
          </a:bodyPr>
          <a:lstStyle/>
          <a:p>
            <a:r>
              <a:rPr lang="en-US" b="1" dirty="0"/>
              <a:t>Study 1 Results</a:t>
            </a:r>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648931" y="2438400"/>
            <a:ext cx="3505494" cy="3785419"/>
          </a:xfrm>
        </p:spPr>
        <p:txBody>
          <a:bodyPr>
            <a:normAutofit/>
          </a:bodyPr>
          <a:lstStyle/>
          <a:p>
            <a:r>
              <a:rPr lang="en-US" sz="2000" dirty="0"/>
              <a:t>Some concepts appear more frequently than others</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672BC9AD-8E54-401E-BEFE-6994C6CFD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500" y="807593"/>
            <a:ext cx="5954055" cy="5239568"/>
          </a:xfrm>
          <a:prstGeom prst="rect">
            <a:avLst/>
          </a:prstGeom>
          <a:effectLst/>
        </p:spPr>
      </p:pic>
      <p:sp>
        <p:nvSpPr>
          <p:cNvPr id="6" name="Slide Number Placeholder 5">
            <a:extLst>
              <a:ext uri="{FF2B5EF4-FFF2-40B4-BE49-F238E27FC236}">
                <a16:creationId xmlns:a16="http://schemas.microsoft.com/office/drawing/2014/main" id="{5A2D1488-7D5F-4E96-A8E2-5BADD9485A53}"/>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a:solidFill>
                  <a:srgbClr val="303030"/>
                </a:solidFill>
              </a:rPr>
              <a:pPr>
                <a:spcAft>
                  <a:spcPts val="600"/>
                </a:spcAft>
              </a:pPr>
              <a:t>11</a:t>
            </a:fld>
            <a:endParaRPr lang="en-US">
              <a:solidFill>
                <a:srgbClr val="303030"/>
              </a:solidFill>
            </a:endParaRPr>
          </a:p>
        </p:txBody>
      </p:sp>
      <p:sp>
        <p:nvSpPr>
          <p:cNvPr id="8" name="Rectangle 7">
            <a:extLst>
              <a:ext uri="{FF2B5EF4-FFF2-40B4-BE49-F238E27FC236}">
                <a16:creationId xmlns:a16="http://schemas.microsoft.com/office/drawing/2014/main" id="{C3B23AD8-04CD-4E3F-8AB1-F1D4C177240D}"/>
              </a:ext>
            </a:extLst>
          </p:cNvPr>
          <p:cNvSpPr/>
          <p:nvPr/>
        </p:nvSpPr>
        <p:spPr>
          <a:xfrm>
            <a:off x="6960358" y="4258102"/>
            <a:ext cx="4393442" cy="16923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89B71B-03AF-4EFB-8171-C603E12AA7AD}"/>
              </a:ext>
            </a:extLst>
          </p:cNvPr>
          <p:cNvSpPr/>
          <p:nvPr/>
        </p:nvSpPr>
        <p:spPr>
          <a:xfrm>
            <a:off x="6960358" y="1551294"/>
            <a:ext cx="4393442" cy="18367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910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b="1" kern="1200">
                <a:solidFill>
                  <a:schemeClr val="tx1"/>
                </a:solidFill>
                <a:latin typeface="+mj-lt"/>
                <a:ea typeface="+mj-ea"/>
                <a:cs typeface="+mj-cs"/>
              </a:rPr>
              <a:t>Study 1 Results</a:t>
            </a:r>
          </a:p>
        </p:txBody>
      </p:sp>
      <p:sp>
        <p:nvSpPr>
          <p:cNvPr id="16" name="Content Placeholder 2">
            <a:extLst>
              <a:ext uri="{FF2B5EF4-FFF2-40B4-BE49-F238E27FC236}">
                <a16:creationId xmlns:a16="http://schemas.microsoft.com/office/drawing/2014/main" id="{79AE01AA-F1DA-4536-8CB3-F10CB5C86277}"/>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Summary table of concepts identified by both Doctors</a:t>
            </a:r>
          </a:p>
          <a:p>
            <a:endParaRPr lang="en-US" sz="2000"/>
          </a:p>
          <a:p>
            <a:r>
              <a:rPr lang="en-US" sz="2000"/>
              <a:t>Provides implications of relative importance of features </a:t>
            </a:r>
          </a:p>
          <a:p>
            <a:endParaRPr lang="en-US" sz="2000"/>
          </a:p>
          <a:p>
            <a:endParaRPr lang="en-US" sz="2000"/>
          </a:p>
        </p:txBody>
      </p:sp>
      <p:sp>
        <p:nvSpPr>
          <p:cNvPr id="22" name="Rectangle 2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Table&#10;&#10;Description automatically generated">
            <a:extLst>
              <a:ext uri="{FF2B5EF4-FFF2-40B4-BE49-F238E27FC236}">
                <a16:creationId xmlns:a16="http://schemas.microsoft.com/office/drawing/2014/main" id="{B0925846-1809-42F2-9EDE-07CE34946A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05862" y="1749489"/>
            <a:ext cx="6019331" cy="3355776"/>
          </a:xfrm>
          <a:prstGeom prst="rect">
            <a:avLst/>
          </a:prstGeom>
          <a:effectLst/>
        </p:spPr>
      </p:pic>
      <p:sp>
        <p:nvSpPr>
          <p:cNvPr id="17" name="Slide Number Placeholder 16">
            <a:extLst>
              <a:ext uri="{FF2B5EF4-FFF2-40B4-BE49-F238E27FC236}">
                <a16:creationId xmlns:a16="http://schemas.microsoft.com/office/drawing/2014/main" id="{F03E461B-3C92-4F66-B907-6787D1469B2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5398F0B-69F3-4204-BC9C-0843A261F503}" type="slidenum">
              <a:rPr lang="en-US">
                <a:solidFill>
                  <a:srgbClr val="303030"/>
                </a:solidFill>
              </a:rPr>
              <a:pPr>
                <a:spcAft>
                  <a:spcPts val="600"/>
                </a:spcAft>
              </a:pPr>
              <a:t>12</a:t>
            </a:fld>
            <a:endParaRPr lang="en-US">
              <a:solidFill>
                <a:srgbClr val="303030"/>
              </a:solidFill>
            </a:endParaRPr>
          </a:p>
        </p:txBody>
      </p:sp>
      <p:sp>
        <p:nvSpPr>
          <p:cNvPr id="7" name="Content Placeholder 2">
            <a:extLst>
              <a:ext uri="{FF2B5EF4-FFF2-40B4-BE49-F238E27FC236}">
                <a16:creationId xmlns:a16="http://schemas.microsoft.com/office/drawing/2014/main" id="{4AB2E479-4296-4DF9-9A84-0E7B14F84B63}"/>
              </a:ext>
            </a:extLst>
          </p:cNvPr>
          <p:cNvSpPr txBox="1">
            <a:spLocks/>
          </p:cNvSpPr>
          <p:nvPr/>
        </p:nvSpPr>
        <p:spPr>
          <a:xfrm>
            <a:off x="838199" y="1690688"/>
            <a:ext cx="3638551" cy="31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67777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b="1" kern="1200">
                <a:solidFill>
                  <a:schemeClr val="tx1"/>
                </a:solidFill>
                <a:latin typeface="+mj-lt"/>
                <a:ea typeface="+mj-ea"/>
                <a:cs typeface="+mj-cs"/>
              </a:rPr>
              <a:t>Study 1 Results</a:t>
            </a:r>
          </a:p>
        </p:txBody>
      </p:sp>
      <p:sp>
        <p:nvSpPr>
          <p:cNvPr id="16" name="Content Placeholder 2">
            <a:extLst>
              <a:ext uri="{FF2B5EF4-FFF2-40B4-BE49-F238E27FC236}">
                <a16:creationId xmlns:a16="http://schemas.microsoft.com/office/drawing/2014/main" id="{79AE01AA-F1DA-4536-8CB3-F10CB5C86277}"/>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Summary table of concepts identified by both Doctors</a:t>
            </a:r>
          </a:p>
          <a:p>
            <a:endParaRPr lang="en-US" sz="2000"/>
          </a:p>
          <a:p>
            <a:r>
              <a:rPr lang="en-US" sz="2000"/>
              <a:t>Provides implications of relative importance of features </a:t>
            </a:r>
          </a:p>
          <a:p>
            <a:endParaRPr lang="en-US" sz="2000"/>
          </a:p>
          <a:p>
            <a:endParaRPr lang="en-US" sz="2000"/>
          </a:p>
        </p:txBody>
      </p:sp>
      <p:sp>
        <p:nvSpPr>
          <p:cNvPr id="22" name="Rectangle 2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Table&#10;&#10;Description automatically generated">
            <a:extLst>
              <a:ext uri="{FF2B5EF4-FFF2-40B4-BE49-F238E27FC236}">
                <a16:creationId xmlns:a16="http://schemas.microsoft.com/office/drawing/2014/main" id="{B0925846-1809-42F2-9EDE-07CE34946A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05862" y="1749489"/>
            <a:ext cx="6019331" cy="3355776"/>
          </a:xfrm>
          <a:prstGeom prst="rect">
            <a:avLst/>
          </a:prstGeom>
          <a:effectLst/>
        </p:spPr>
      </p:pic>
      <p:sp>
        <p:nvSpPr>
          <p:cNvPr id="17" name="Slide Number Placeholder 16">
            <a:extLst>
              <a:ext uri="{FF2B5EF4-FFF2-40B4-BE49-F238E27FC236}">
                <a16:creationId xmlns:a16="http://schemas.microsoft.com/office/drawing/2014/main" id="{F03E461B-3C92-4F66-B907-6787D1469B2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5398F0B-69F3-4204-BC9C-0843A261F503}" type="slidenum">
              <a:rPr lang="en-US">
                <a:solidFill>
                  <a:srgbClr val="303030"/>
                </a:solidFill>
              </a:rPr>
              <a:pPr>
                <a:spcAft>
                  <a:spcPts val="600"/>
                </a:spcAft>
              </a:pPr>
              <a:t>13</a:t>
            </a:fld>
            <a:endParaRPr lang="en-US">
              <a:solidFill>
                <a:srgbClr val="303030"/>
              </a:solidFill>
            </a:endParaRPr>
          </a:p>
        </p:txBody>
      </p:sp>
      <p:sp>
        <p:nvSpPr>
          <p:cNvPr id="7" name="Content Placeholder 2">
            <a:extLst>
              <a:ext uri="{FF2B5EF4-FFF2-40B4-BE49-F238E27FC236}">
                <a16:creationId xmlns:a16="http://schemas.microsoft.com/office/drawing/2014/main" id="{4AB2E479-4296-4DF9-9A84-0E7B14F84B63}"/>
              </a:ext>
            </a:extLst>
          </p:cNvPr>
          <p:cNvSpPr txBox="1">
            <a:spLocks/>
          </p:cNvSpPr>
          <p:nvPr/>
        </p:nvSpPr>
        <p:spPr>
          <a:xfrm>
            <a:off x="838199" y="1690688"/>
            <a:ext cx="3638551" cy="31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Rectangle 8">
            <a:extLst>
              <a:ext uri="{FF2B5EF4-FFF2-40B4-BE49-F238E27FC236}">
                <a16:creationId xmlns:a16="http://schemas.microsoft.com/office/drawing/2014/main" id="{95A27969-E4DC-4F28-8CFC-48F474154912}"/>
              </a:ext>
            </a:extLst>
          </p:cNvPr>
          <p:cNvSpPr/>
          <p:nvPr/>
        </p:nvSpPr>
        <p:spPr>
          <a:xfrm>
            <a:off x="5615087" y="2620370"/>
            <a:ext cx="5644316" cy="3684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637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b="1" kern="1200">
                <a:solidFill>
                  <a:schemeClr val="tx1"/>
                </a:solidFill>
                <a:latin typeface="+mj-lt"/>
                <a:ea typeface="+mj-ea"/>
                <a:cs typeface="+mj-cs"/>
              </a:rPr>
              <a:t>Study 1 Results</a:t>
            </a:r>
          </a:p>
        </p:txBody>
      </p:sp>
      <p:sp>
        <p:nvSpPr>
          <p:cNvPr id="16" name="Content Placeholder 2">
            <a:extLst>
              <a:ext uri="{FF2B5EF4-FFF2-40B4-BE49-F238E27FC236}">
                <a16:creationId xmlns:a16="http://schemas.microsoft.com/office/drawing/2014/main" id="{79AE01AA-F1DA-4536-8CB3-F10CB5C86277}"/>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Summary table of concepts identified by both Doctors</a:t>
            </a:r>
          </a:p>
          <a:p>
            <a:endParaRPr lang="en-US" sz="2000" dirty="0"/>
          </a:p>
          <a:p>
            <a:r>
              <a:rPr lang="en-US" sz="2000" dirty="0"/>
              <a:t>Provides implications of relative importance of features </a:t>
            </a:r>
          </a:p>
          <a:p>
            <a:endParaRPr lang="en-US" sz="2000" dirty="0"/>
          </a:p>
          <a:p>
            <a:endParaRPr lang="en-US" sz="2000" dirty="0"/>
          </a:p>
        </p:txBody>
      </p:sp>
      <p:sp>
        <p:nvSpPr>
          <p:cNvPr id="22" name="Rectangle 2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Table&#10;&#10;Description automatically generated">
            <a:extLst>
              <a:ext uri="{FF2B5EF4-FFF2-40B4-BE49-F238E27FC236}">
                <a16:creationId xmlns:a16="http://schemas.microsoft.com/office/drawing/2014/main" id="{B0925846-1809-42F2-9EDE-07CE34946A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05862" y="1749489"/>
            <a:ext cx="6019331" cy="3355776"/>
          </a:xfrm>
          <a:prstGeom prst="rect">
            <a:avLst/>
          </a:prstGeom>
          <a:effectLst/>
        </p:spPr>
      </p:pic>
      <p:sp>
        <p:nvSpPr>
          <p:cNvPr id="17" name="Slide Number Placeholder 16">
            <a:extLst>
              <a:ext uri="{FF2B5EF4-FFF2-40B4-BE49-F238E27FC236}">
                <a16:creationId xmlns:a16="http://schemas.microsoft.com/office/drawing/2014/main" id="{F03E461B-3C92-4F66-B907-6787D1469B2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5398F0B-69F3-4204-BC9C-0843A261F503}" type="slidenum">
              <a:rPr lang="en-US">
                <a:solidFill>
                  <a:srgbClr val="303030"/>
                </a:solidFill>
              </a:rPr>
              <a:pPr>
                <a:spcAft>
                  <a:spcPts val="600"/>
                </a:spcAft>
              </a:pPr>
              <a:t>14</a:t>
            </a:fld>
            <a:endParaRPr lang="en-US">
              <a:solidFill>
                <a:srgbClr val="303030"/>
              </a:solidFill>
            </a:endParaRPr>
          </a:p>
        </p:txBody>
      </p:sp>
      <p:sp>
        <p:nvSpPr>
          <p:cNvPr id="7" name="Content Placeholder 2">
            <a:extLst>
              <a:ext uri="{FF2B5EF4-FFF2-40B4-BE49-F238E27FC236}">
                <a16:creationId xmlns:a16="http://schemas.microsoft.com/office/drawing/2014/main" id="{4AB2E479-4296-4DF9-9A84-0E7B14F84B63}"/>
              </a:ext>
            </a:extLst>
          </p:cNvPr>
          <p:cNvSpPr txBox="1">
            <a:spLocks/>
          </p:cNvSpPr>
          <p:nvPr/>
        </p:nvSpPr>
        <p:spPr>
          <a:xfrm>
            <a:off x="838199" y="1690688"/>
            <a:ext cx="3638551" cy="3118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Rectangle 8">
            <a:extLst>
              <a:ext uri="{FF2B5EF4-FFF2-40B4-BE49-F238E27FC236}">
                <a16:creationId xmlns:a16="http://schemas.microsoft.com/office/drawing/2014/main" id="{95A27969-E4DC-4F28-8CFC-48F474154912}"/>
              </a:ext>
            </a:extLst>
          </p:cNvPr>
          <p:cNvSpPr/>
          <p:nvPr/>
        </p:nvSpPr>
        <p:spPr>
          <a:xfrm>
            <a:off x="5620665" y="4215104"/>
            <a:ext cx="5644316" cy="3684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212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841248" y="548640"/>
            <a:ext cx="3600860" cy="5431536"/>
          </a:xfrm>
        </p:spPr>
        <p:txBody>
          <a:bodyPr>
            <a:normAutofit/>
          </a:bodyPr>
          <a:lstStyle/>
          <a:p>
            <a:r>
              <a:rPr lang="en-US" sz="5400" b="1"/>
              <a:t>Study 2</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5126418" y="552091"/>
            <a:ext cx="6224335" cy="5431536"/>
          </a:xfrm>
        </p:spPr>
        <p:txBody>
          <a:bodyPr anchor="ctr">
            <a:normAutofit/>
          </a:bodyPr>
          <a:lstStyle/>
          <a:p>
            <a:r>
              <a:rPr lang="en-US" sz="2200" b="1" dirty="0"/>
              <a:t>Motivation: </a:t>
            </a:r>
            <a:r>
              <a:rPr lang="en-US" sz="2200" dirty="0"/>
              <a:t>Determine how doctors explain previously-generated Pneumothorax diagnoses</a:t>
            </a:r>
          </a:p>
          <a:p>
            <a:endParaRPr lang="en-US" sz="2200" b="1" dirty="0"/>
          </a:p>
          <a:p>
            <a:r>
              <a:rPr lang="en-US" sz="2200" b="1" dirty="0"/>
              <a:t>Approach</a:t>
            </a:r>
            <a:r>
              <a:rPr lang="en-US" sz="2200" dirty="0"/>
              <a:t>:</a:t>
            </a:r>
          </a:p>
          <a:p>
            <a:pPr lvl="1"/>
            <a:r>
              <a:rPr lang="en-US" sz="2000" dirty="0"/>
              <a:t>For each Doctor, we conducted one Think-Aloud session where we asked them to explain pre-defined diagnoses of Pneumothorax</a:t>
            </a:r>
          </a:p>
          <a:p>
            <a:pPr lvl="1"/>
            <a:endParaRPr lang="en-US" sz="2000" dirty="0"/>
          </a:p>
          <a:p>
            <a:pPr lvl="1"/>
            <a:r>
              <a:rPr lang="en-US" sz="2000" dirty="0"/>
              <a:t>We presented doctors with four ultrasound videos, two “sliding” and two “no sliding”, in random order</a:t>
            </a:r>
          </a:p>
          <a:p>
            <a:pPr lvl="1"/>
            <a:endParaRPr lang="en-US" sz="2000" dirty="0"/>
          </a:p>
          <a:p>
            <a:pPr lvl="1"/>
            <a:r>
              <a:rPr lang="en-US" sz="2000" dirty="0"/>
              <a:t>Doctors also received a pre-defined diagnosis label, where one “sliding” and one “no sliding” video were purposefully mislabeled</a:t>
            </a:r>
          </a:p>
          <a:p>
            <a:endParaRPr lang="en-US" sz="2200" dirty="0"/>
          </a:p>
        </p:txBody>
      </p:sp>
      <p:sp>
        <p:nvSpPr>
          <p:cNvPr id="4" name="Slide Number Placeholder 3">
            <a:extLst>
              <a:ext uri="{FF2B5EF4-FFF2-40B4-BE49-F238E27FC236}">
                <a16:creationId xmlns:a16="http://schemas.microsoft.com/office/drawing/2014/main" id="{175ECD2D-3928-4D59-BDCC-50ACF08F898E}"/>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smtClean="0"/>
              <a:pPr>
                <a:spcAft>
                  <a:spcPts val="600"/>
                </a:spcAft>
              </a:pPr>
              <a:t>15</a:t>
            </a:fld>
            <a:endParaRPr lang="en-US"/>
          </a:p>
        </p:txBody>
      </p:sp>
    </p:spTree>
    <p:extLst>
      <p:ext uri="{BB962C8B-B14F-4D97-AF65-F5344CB8AC3E}">
        <p14:creationId xmlns:p14="http://schemas.microsoft.com/office/powerpoint/2010/main" val="1397268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48929" y="629266"/>
            <a:ext cx="3505495" cy="1622321"/>
          </a:xfrm>
        </p:spPr>
        <p:txBody>
          <a:bodyPr>
            <a:normAutofit/>
          </a:bodyPr>
          <a:lstStyle/>
          <a:p>
            <a:r>
              <a:rPr lang="en-US" b="1" dirty="0"/>
              <a:t>Study 2 Results</a:t>
            </a:r>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648931" y="2438400"/>
            <a:ext cx="3505494" cy="3785419"/>
          </a:xfrm>
        </p:spPr>
        <p:txBody>
          <a:bodyPr>
            <a:normAutofit/>
          </a:bodyPr>
          <a:lstStyle/>
          <a:p>
            <a:endParaRPr lang="en-US" sz="2000" dirty="0"/>
          </a:p>
          <a:p>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9E78C8EF-A435-417D-917A-F2BEF270E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930069"/>
            <a:ext cx="6019331" cy="2994616"/>
          </a:xfrm>
          <a:prstGeom prst="rect">
            <a:avLst/>
          </a:prstGeom>
          <a:effectLst/>
        </p:spPr>
      </p:pic>
      <p:sp>
        <p:nvSpPr>
          <p:cNvPr id="7" name="Slide Number Placeholder 6">
            <a:extLst>
              <a:ext uri="{FF2B5EF4-FFF2-40B4-BE49-F238E27FC236}">
                <a16:creationId xmlns:a16="http://schemas.microsoft.com/office/drawing/2014/main" id="{E31666B7-3501-4340-BE34-25634EE4DF4B}"/>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a:solidFill>
                  <a:srgbClr val="303030"/>
                </a:solidFill>
              </a:rPr>
              <a:pPr>
                <a:spcAft>
                  <a:spcPts val="600"/>
                </a:spcAft>
              </a:pPr>
              <a:t>16</a:t>
            </a:fld>
            <a:endParaRPr lang="en-US">
              <a:solidFill>
                <a:srgbClr val="303030"/>
              </a:solidFill>
            </a:endParaRPr>
          </a:p>
        </p:txBody>
      </p:sp>
      <p:sp>
        <p:nvSpPr>
          <p:cNvPr id="10" name="Content Placeholder 2">
            <a:extLst>
              <a:ext uri="{FF2B5EF4-FFF2-40B4-BE49-F238E27FC236}">
                <a16:creationId xmlns:a16="http://schemas.microsoft.com/office/drawing/2014/main" id="{34B160CC-CED3-4CA6-AC27-51C3E6EDE5BA}"/>
              </a:ext>
            </a:extLst>
          </p:cNvPr>
          <p:cNvSpPr txBox="1">
            <a:spLocks/>
          </p:cNvSpPr>
          <p:nvPr/>
        </p:nvSpPr>
        <p:spPr>
          <a:xfrm>
            <a:off x="953731" y="27432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More uncertainty among doctors, but more detailed process</a:t>
            </a:r>
          </a:p>
        </p:txBody>
      </p:sp>
    </p:spTree>
    <p:extLst>
      <p:ext uri="{BB962C8B-B14F-4D97-AF65-F5344CB8AC3E}">
        <p14:creationId xmlns:p14="http://schemas.microsoft.com/office/powerpoint/2010/main" val="3808225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48929" y="629266"/>
            <a:ext cx="3505495" cy="1622321"/>
          </a:xfrm>
        </p:spPr>
        <p:txBody>
          <a:bodyPr>
            <a:normAutofit/>
          </a:bodyPr>
          <a:lstStyle/>
          <a:p>
            <a:r>
              <a:rPr lang="en-US" b="1" dirty="0"/>
              <a:t>Study 2 Results</a:t>
            </a:r>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648930" y="2443315"/>
            <a:ext cx="3505494" cy="3785419"/>
          </a:xfrm>
        </p:spPr>
        <p:txBody>
          <a:bodyPr>
            <a:normAutofit/>
          </a:bodyPr>
          <a:lstStyle/>
          <a:p>
            <a:endParaRPr lang="en-US" sz="2000" dirty="0"/>
          </a:p>
          <a:p>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9E78C8EF-A435-417D-917A-F2BEF270E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930069"/>
            <a:ext cx="6019331" cy="2994616"/>
          </a:xfrm>
          <a:prstGeom prst="rect">
            <a:avLst/>
          </a:prstGeom>
          <a:effectLst/>
        </p:spPr>
      </p:pic>
      <p:sp>
        <p:nvSpPr>
          <p:cNvPr id="7" name="Slide Number Placeholder 6">
            <a:extLst>
              <a:ext uri="{FF2B5EF4-FFF2-40B4-BE49-F238E27FC236}">
                <a16:creationId xmlns:a16="http://schemas.microsoft.com/office/drawing/2014/main" id="{E31666B7-3501-4340-BE34-25634EE4DF4B}"/>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a:solidFill>
                  <a:srgbClr val="303030"/>
                </a:solidFill>
              </a:rPr>
              <a:pPr>
                <a:spcAft>
                  <a:spcPts val="600"/>
                </a:spcAft>
              </a:pPr>
              <a:t>17</a:t>
            </a:fld>
            <a:endParaRPr lang="en-US">
              <a:solidFill>
                <a:srgbClr val="303030"/>
              </a:solidFill>
            </a:endParaRPr>
          </a:p>
        </p:txBody>
      </p:sp>
      <p:sp>
        <p:nvSpPr>
          <p:cNvPr id="8" name="Rectangle 7">
            <a:extLst>
              <a:ext uri="{FF2B5EF4-FFF2-40B4-BE49-F238E27FC236}">
                <a16:creationId xmlns:a16="http://schemas.microsoft.com/office/drawing/2014/main" id="{921C171D-0DEF-4AE3-A09B-929B299F82AC}"/>
              </a:ext>
            </a:extLst>
          </p:cNvPr>
          <p:cNvSpPr/>
          <p:nvPr/>
        </p:nvSpPr>
        <p:spPr>
          <a:xfrm>
            <a:off x="8035395" y="2342366"/>
            <a:ext cx="834285" cy="24125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CE768FEB-2D90-4738-A444-4F8FB844FB9C}"/>
              </a:ext>
            </a:extLst>
          </p:cNvPr>
          <p:cNvSpPr txBox="1">
            <a:spLocks/>
          </p:cNvSpPr>
          <p:nvPr/>
        </p:nvSpPr>
        <p:spPr>
          <a:xfrm>
            <a:off x="801331" y="25908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endParaRPr lang="en-US" sz="2000" dirty="0"/>
          </a:p>
        </p:txBody>
      </p:sp>
      <p:sp>
        <p:nvSpPr>
          <p:cNvPr id="10" name="Content Placeholder 2">
            <a:extLst>
              <a:ext uri="{FF2B5EF4-FFF2-40B4-BE49-F238E27FC236}">
                <a16:creationId xmlns:a16="http://schemas.microsoft.com/office/drawing/2014/main" id="{E7093626-AE54-4FC4-A8F2-9157CEA81108}"/>
              </a:ext>
            </a:extLst>
          </p:cNvPr>
          <p:cNvSpPr txBox="1">
            <a:spLocks/>
          </p:cNvSpPr>
          <p:nvPr/>
        </p:nvSpPr>
        <p:spPr>
          <a:xfrm>
            <a:off x="815046" y="2635043"/>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Doctors recognized motion as a lung pulse rather than a sliding motion</a:t>
            </a:r>
          </a:p>
        </p:txBody>
      </p:sp>
    </p:spTree>
    <p:extLst>
      <p:ext uri="{BB962C8B-B14F-4D97-AF65-F5344CB8AC3E}">
        <p14:creationId xmlns:p14="http://schemas.microsoft.com/office/powerpoint/2010/main" val="534792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48929" y="629266"/>
            <a:ext cx="3505495" cy="1622321"/>
          </a:xfrm>
        </p:spPr>
        <p:txBody>
          <a:bodyPr>
            <a:normAutofit/>
          </a:bodyPr>
          <a:lstStyle/>
          <a:p>
            <a:r>
              <a:rPr lang="en-US" b="1" dirty="0"/>
              <a:t>Study 2 Results</a:t>
            </a:r>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648931" y="2438400"/>
            <a:ext cx="3505494" cy="3785419"/>
          </a:xfrm>
        </p:spPr>
        <p:txBody>
          <a:bodyPr>
            <a:normAutofit/>
          </a:bodyPr>
          <a:lstStyle/>
          <a:p>
            <a:endParaRPr lang="en-US" sz="2000" dirty="0"/>
          </a:p>
          <a:p>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9E78C8EF-A435-417D-917A-F2BEF270E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62" y="1930069"/>
            <a:ext cx="6019331" cy="2994616"/>
          </a:xfrm>
          <a:prstGeom prst="rect">
            <a:avLst/>
          </a:prstGeom>
          <a:effectLst/>
        </p:spPr>
      </p:pic>
      <p:sp>
        <p:nvSpPr>
          <p:cNvPr id="7" name="Slide Number Placeholder 6">
            <a:extLst>
              <a:ext uri="{FF2B5EF4-FFF2-40B4-BE49-F238E27FC236}">
                <a16:creationId xmlns:a16="http://schemas.microsoft.com/office/drawing/2014/main" id="{E31666B7-3501-4340-BE34-25634EE4DF4B}"/>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a:solidFill>
                  <a:srgbClr val="303030"/>
                </a:solidFill>
              </a:rPr>
              <a:pPr>
                <a:spcAft>
                  <a:spcPts val="600"/>
                </a:spcAft>
              </a:pPr>
              <a:t>18</a:t>
            </a:fld>
            <a:endParaRPr lang="en-US">
              <a:solidFill>
                <a:srgbClr val="303030"/>
              </a:solidFill>
            </a:endParaRPr>
          </a:p>
        </p:txBody>
      </p:sp>
      <p:sp>
        <p:nvSpPr>
          <p:cNvPr id="8" name="Rectangle 7">
            <a:extLst>
              <a:ext uri="{FF2B5EF4-FFF2-40B4-BE49-F238E27FC236}">
                <a16:creationId xmlns:a16="http://schemas.microsoft.com/office/drawing/2014/main" id="{921C171D-0DEF-4AE3-A09B-929B299F82AC}"/>
              </a:ext>
            </a:extLst>
          </p:cNvPr>
          <p:cNvSpPr/>
          <p:nvPr/>
        </p:nvSpPr>
        <p:spPr>
          <a:xfrm>
            <a:off x="10470737" y="2333222"/>
            <a:ext cx="834285" cy="24765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AEC352BA-E43B-4466-A5D6-E42341CC4334}"/>
              </a:ext>
            </a:extLst>
          </p:cNvPr>
          <p:cNvSpPr txBox="1">
            <a:spLocks/>
          </p:cNvSpPr>
          <p:nvPr/>
        </p:nvSpPr>
        <p:spPr>
          <a:xfrm>
            <a:off x="801331" y="25908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Victor describes the motion and “half sliding” and “half no sliding”</a:t>
            </a:r>
          </a:p>
          <a:p>
            <a:endParaRPr lang="en-US" sz="2000" dirty="0"/>
          </a:p>
          <a:p>
            <a:r>
              <a:rPr lang="en-US" sz="2000" dirty="0"/>
              <a:t>Alex describes the motion as “clearly sliding”</a:t>
            </a:r>
          </a:p>
          <a:p>
            <a:endParaRPr lang="en-US" sz="2000" dirty="0"/>
          </a:p>
        </p:txBody>
      </p:sp>
    </p:spTree>
    <p:extLst>
      <p:ext uri="{BB962C8B-B14F-4D97-AF65-F5344CB8AC3E}">
        <p14:creationId xmlns:p14="http://schemas.microsoft.com/office/powerpoint/2010/main" val="400458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841248" y="548640"/>
            <a:ext cx="3600860" cy="5431536"/>
          </a:xfrm>
        </p:spPr>
        <p:txBody>
          <a:bodyPr>
            <a:normAutofit/>
          </a:bodyPr>
          <a:lstStyle/>
          <a:p>
            <a:r>
              <a:rPr lang="en-US" sz="5400" b="1"/>
              <a:t>Study 2 Results</a:t>
            </a:r>
          </a:p>
        </p:txBody>
      </p:sp>
      <p:sp>
        <p:nvSpPr>
          <p:cNvPr id="1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5126418" y="552091"/>
            <a:ext cx="6224335" cy="5431536"/>
          </a:xfrm>
        </p:spPr>
        <p:txBody>
          <a:bodyPr anchor="ctr">
            <a:normAutofit/>
          </a:bodyPr>
          <a:lstStyle/>
          <a:p>
            <a:pPr marL="0" indent="0">
              <a:buNone/>
            </a:pPr>
            <a:r>
              <a:rPr lang="en-US" sz="1900" dirty="0"/>
              <a:t>Rules extracted from Alex’s Think Aloud:</a:t>
            </a:r>
          </a:p>
          <a:p>
            <a:pPr marL="971550" lvl="1" indent="-514350">
              <a:buAutoNum type="arabicPeriod"/>
            </a:pPr>
            <a:r>
              <a:rPr lang="en-US" sz="1900" dirty="0"/>
              <a:t>Alex stated that he will always look for the pleural line first. To recognize the pleural line, he identifies anatomical landmarks such as ribs and muscle. </a:t>
            </a:r>
          </a:p>
          <a:p>
            <a:pPr marL="971550" lvl="1" indent="-514350">
              <a:buAutoNum type="arabicPeriod"/>
            </a:pPr>
            <a:r>
              <a:rPr lang="en-US" sz="1900" dirty="0"/>
              <a:t>Next, he examines if there is any independent movement in the pleural line. If sliding is present along the entire pleural line, then he can confidently make a diagnosis of no Pneumothorax. </a:t>
            </a:r>
          </a:p>
          <a:p>
            <a:pPr marL="971550" lvl="1" indent="-514350">
              <a:buAutoNum type="arabicPeriod"/>
            </a:pPr>
            <a:r>
              <a:rPr lang="en-US" sz="1900" dirty="0"/>
              <a:t>If he did not see sliding or only saw partial sliding, then he would look for lung pulse. Recognizing pulse would lead to a conclusion of no Pneumothorax.</a:t>
            </a:r>
          </a:p>
          <a:p>
            <a:pPr marL="971550" lvl="1" indent="-514350">
              <a:buAutoNum type="arabicPeriod"/>
            </a:pPr>
            <a:r>
              <a:rPr lang="en-US" sz="1900" dirty="0"/>
              <a:t>Lastly, Alex would look for vertical artifacts. If there are vertical artifacts, then there is no Pneumothorax. However, if no vertical artifacts are observed, then more information is needed to make a definitive decision. </a:t>
            </a:r>
          </a:p>
          <a:p>
            <a:endParaRPr lang="en-US" sz="1900" dirty="0"/>
          </a:p>
        </p:txBody>
      </p:sp>
      <p:sp>
        <p:nvSpPr>
          <p:cNvPr id="8" name="Slide Number Placeholder 7">
            <a:extLst>
              <a:ext uri="{FF2B5EF4-FFF2-40B4-BE49-F238E27FC236}">
                <a16:creationId xmlns:a16="http://schemas.microsoft.com/office/drawing/2014/main" id="{2558FCBA-0CD2-4C77-98B8-FBA08E08BB53}"/>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smtClean="0"/>
              <a:pPr>
                <a:spcAft>
                  <a:spcPts val="600"/>
                </a:spcAft>
              </a:pPr>
              <a:t>19</a:t>
            </a:fld>
            <a:endParaRPr lang="en-US"/>
          </a:p>
        </p:txBody>
      </p:sp>
    </p:spTree>
    <p:extLst>
      <p:ext uri="{BB962C8B-B14F-4D97-AF65-F5344CB8AC3E}">
        <p14:creationId xmlns:p14="http://schemas.microsoft.com/office/powerpoint/2010/main" val="96797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0582F-49EE-4354-BC26-59090060C7B2}"/>
              </a:ext>
            </a:extLst>
          </p:cNvPr>
          <p:cNvSpPr>
            <a:spLocks noGrp="1"/>
          </p:cNvSpPr>
          <p:nvPr>
            <p:ph type="title"/>
          </p:nvPr>
        </p:nvSpPr>
        <p:spPr>
          <a:xfrm>
            <a:off x="838200" y="556995"/>
            <a:ext cx="10515600" cy="1133693"/>
          </a:xfrm>
        </p:spPr>
        <p:txBody>
          <a:bodyPr>
            <a:normAutofit/>
          </a:bodyPr>
          <a:lstStyle/>
          <a:p>
            <a:pPr algn="ctr"/>
            <a:r>
              <a:rPr lang="en-US" sz="5200" b="1"/>
              <a:t>Contents</a:t>
            </a:r>
          </a:p>
        </p:txBody>
      </p:sp>
      <p:sp>
        <p:nvSpPr>
          <p:cNvPr id="4" name="Slide Number Placeholder 3">
            <a:extLst>
              <a:ext uri="{FF2B5EF4-FFF2-40B4-BE49-F238E27FC236}">
                <a16:creationId xmlns:a16="http://schemas.microsoft.com/office/drawing/2014/main" id="{4430256F-C731-4780-A8DB-284B2428525A}"/>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a:pPr>
                <a:spcAft>
                  <a:spcPts val="600"/>
                </a:spcAft>
              </a:pPr>
              <a:t>2</a:t>
            </a:fld>
            <a:endParaRPr lang="en-US"/>
          </a:p>
        </p:txBody>
      </p:sp>
      <p:graphicFrame>
        <p:nvGraphicFramePr>
          <p:cNvPr id="6" name="Content Placeholder 2">
            <a:extLst>
              <a:ext uri="{FF2B5EF4-FFF2-40B4-BE49-F238E27FC236}">
                <a16:creationId xmlns:a16="http://schemas.microsoft.com/office/drawing/2014/main" id="{546A182B-3EFB-4253-3FCF-4F3BE9F79A6D}"/>
              </a:ext>
            </a:extLst>
          </p:cNvPr>
          <p:cNvGraphicFramePr>
            <a:graphicFrameLocks noGrp="1"/>
          </p:cNvGraphicFramePr>
          <p:nvPr>
            <p:ph idx="1"/>
            <p:extLst>
              <p:ext uri="{D42A27DB-BD31-4B8C-83A1-F6EECF244321}">
                <p14:modId xmlns:p14="http://schemas.microsoft.com/office/powerpoint/2010/main" val="377154526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8649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838200" y="365125"/>
            <a:ext cx="10515600" cy="1325563"/>
          </a:xfrm>
        </p:spPr>
        <p:txBody>
          <a:bodyPr>
            <a:normAutofit/>
          </a:bodyPr>
          <a:lstStyle/>
          <a:p>
            <a:r>
              <a:rPr lang="en-US" sz="5400" b="1"/>
              <a:t>Key Takeaways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838200" y="1929384"/>
            <a:ext cx="10515600" cy="4251960"/>
          </a:xfrm>
        </p:spPr>
        <p:txBody>
          <a:bodyPr>
            <a:normAutofit/>
          </a:bodyPr>
          <a:lstStyle/>
          <a:p>
            <a:r>
              <a:rPr lang="en-US" sz="2200" dirty="0"/>
              <a:t>Across all Think </a:t>
            </a:r>
            <a:r>
              <a:rPr lang="en-US" sz="2200" dirty="0" err="1"/>
              <a:t>Alouds</a:t>
            </a:r>
            <a:r>
              <a:rPr lang="en-US" sz="2200" dirty="0"/>
              <a:t>, doctors almost always identified the </a:t>
            </a:r>
            <a:r>
              <a:rPr lang="en-US" sz="2200" b="1" i="1" dirty="0"/>
              <a:t>pleural line </a:t>
            </a:r>
            <a:r>
              <a:rPr lang="en-US" sz="2200" dirty="0"/>
              <a:t>as part of diagnosing Pneumothorax</a:t>
            </a:r>
          </a:p>
          <a:p>
            <a:pPr marL="0" indent="0">
              <a:buNone/>
            </a:pPr>
            <a:endParaRPr lang="en-US" sz="2200" dirty="0"/>
          </a:p>
          <a:p>
            <a:r>
              <a:rPr lang="en-US" sz="2200" dirty="0"/>
              <a:t>Given the pleural line, the primary visual characteristic doctors used to make a diagnosis was whether the pleural line exhibited </a:t>
            </a:r>
            <a:r>
              <a:rPr lang="en-US" sz="2200" b="1" dirty="0"/>
              <a:t>(horizontal) </a:t>
            </a:r>
            <a:r>
              <a:rPr lang="en-US" sz="2200" b="1" i="1" dirty="0"/>
              <a:t>movement</a:t>
            </a:r>
            <a:r>
              <a:rPr lang="en-US" sz="2200" dirty="0"/>
              <a:t> or not</a:t>
            </a:r>
          </a:p>
          <a:p>
            <a:pPr marL="0" indent="0">
              <a:buNone/>
            </a:pPr>
            <a:endParaRPr lang="en-US" sz="2200" dirty="0"/>
          </a:p>
          <a:p>
            <a:r>
              <a:rPr lang="en-US" sz="2200" dirty="0"/>
              <a:t>Doctors used the same concepts when explaining and diagnosing, but process can change</a:t>
            </a:r>
          </a:p>
          <a:p>
            <a:endParaRPr lang="en-US" sz="2200" dirty="0"/>
          </a:p>
        </p:txBody>
      </p:sp>
      <p:sp>
        <p:nvSpPr>
          <p:cNvPr id="4" name="Slide Number Placeholder 3">
            <a:extLst>
              <a:ext uri="{FF2B5EF4-FFF2-40B4-BE49-F238E27FC236}">
                <a16:creationId xmlns:a16="http://schemas.microsoft.com/office/drawing/2014/main" id="{9F70F574-3FB9-4435-83D3-B05CB39B26F8}"/>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smtClean="0"/>
              <a:pPr>
                <a:spcAft>
                  <a:spcPts val="600"/>
                </a:spcAft>
              </a:pPr>
              <a:t>20</a:t>
            </a:fld>
            <a:endParaRPr lang="en-US" dirty="0"/>
          </a:p>
        </p:txBody>
      </p:sp>
    </p:spTree>
    <p:extLst>
      <p:ext uri="{BB962C8B-B14F-4D97-AF65-F5344CB8AC3E}">
        <p14:creationId xmlns:p14="http://schemas.microsoft.com/office/powerpoint/2010/main" val="58076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CCDD4-0358-4962-8CD6-C627FECE9B8C}"/>
              </a:ext>
            </a:extLst>
          </p:cNvPr>
          <p:cNvSpPr>
            <a:spLocks noGrp="1"/>
          </p:cNvSpPr>
          <p:nvPr>
            <p:ph type="title"/>
          </p:nvPr>
        </p:nvSpPr>
        <p:spPr>
          <a:xfrm>
            <a:off x="838200" y="365125"/>
            <a:ext cx="10515600" cy="1325563"/>
          </a:xfrm>
        </p:spPr>
        <p:txBody>
          <a:bodyPr>
            <a:normAutofit/>
          </a:bodyPr>
          <a:lstStyle/>
          <a:p>
            <a:r>
              <a:rPr lang="en-US" sz="5400" b="1"/>
              <a:t>Design Recommendations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F27942-B2EE-45F7-8241-66892F4BA52F}"/>
              </a:ext>
            </a:extLst>
          </p:cNvPr>
          <p:cNvSpPr>
            <a:spLocks noGrp="1"/>
          </p:cNvSpPr>
          <p:nvPr>
            <p:ph idx="1"/>
          </p:nvPr>
        </p:nvSpPr>
        <p:spPr>
          <a:xfrm>
            <a:off x="838200" y="1929384"/>
            <a:ext cx="10515600" cy="4251960"/>
          </a:xfrm>
        </p:spPr>
        <p:txBody>
          <a:bodyPr>
            <a:normAutofit/>
          </a:bodyPr>
          <a:lstStyle/>
          <a:p>
            <a:r>
              <a:rPr lang="en-US" sz="2200" dirty="0"/>
              <a:t>Our study results suggest that an automated system should employ object detection to identify ultrasound features and </a:t>
            </a:r>
            <a:r>
              <a:rPr lang="en-US" sz="2200" dirty="0" err="1"/>
              <a:t>spatio</a:t>
            </a:r>
            <a:r>
              <a:rPr lang="en-US" sz="2200" dirty="0"/>
              <a:t>-temporal analysis to identify visual characteristics</a:t>
            </a:r>
          </a:p>
          <a:p>
            <a:pPr marL="0" indent="0">
              <a:buNone/>
            </a:pPr>
            <a:endParaRPr lang="en-US" sz="2200" dirty="0"/>
          </a:p>
          <a:p>
            <a:r>
              <a:rPr lang="en-US" sz="2200" dirty="0"/>
              <a:t>Further, our results suggest that this system should begin by identifying the pleural line, then diagnose Pneumothorax based on whether there is movement of the pleural line</a:t>
            </a:r>
          </a:p>
          <a:p>
            <a:pPr marL="0" indent="0">
              <a:buNone/>
            </a:pPr>
            <a:endParaRPr lang="en-US" sz="2200" dirty="0"/>
          </a:p>
          <a:p>
            <a:r>
              <a:rPr lang="en-US" sz="2200" dirty="0"/>
              <a:t>To facilitate explainability, this system should also present information to doctors using the terms identified in our studies (pleural line, vertical artifacts, etc.)</a:t>
            </a:r>
          </a:p>
          <a:p>
            <a:endParaRPr lang="en-US" sz="2200" dirty="0"/>
          </a:p>
        </p:txBody>
      </p:sp>
      <p:sp>
        <p:nvSpPr>
          <p:cNvPr id="4" name="Slide Number Placeholder 3">
            <a:extLst>
              <a:ext uri="{FF2B5EF4-FFF2-40B4-BE49-F238E27FC236}">
                <a16:creationId xmlns:a16="http://schemas.microsoft.com/office/drawing/2014/main" id="{86976A6B-3BFD-494D-8E5C-831E1D57F6AB}"/>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smtClean="0"/>
              <a:pPr>
                <a:spcAft>
                  <a:spcPts val="600"/>
                </a:spcAft>
              </a:pPr>
              <a:t>21</a:t>
            </a:fld>
            <a:endParaRPr lang="en-US"/>
          </a:p>
        </p:txBody>
      </p:sp>
    </p:spTree>
    <p:extLst>
      <p:ext uri="{BB962C8B-B14F-4D97-AF65-F5344CB8AC3E}">
        <p14:creationId xmlns:p14="http://schemas.microsoft.com/office/powerpoint/2010/main" val="3557777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dirty="0">
                <a:solidFill>
                  <a:schemeClr val="tx1"/>
                </a:solidFill>
                <a:latin typeface="+mj-lt"/>
                <a:ea typeface="+mj-ea"/>
                <a:cs typeface="+mj-cs"/>
              </a:rPr>
              <a:t>Ongoing Work</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a:hlinkClick r:id="" action="ppaction://media"/>
            <a:extLst>
              <a:ext uri="{FF2B5EF4-FFF2-40B4-BE49-F238E27FC236}">
                <a16:creationId xmlns:a16="http://schemas.microsoft.com/office/drawing/2014/main" id="{22E5DC48-875F-4BFB-B669-0503272352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4296" y="1386173"/>
            <a:ext cx="7214616" cy="4058221"/>
          </a:xfrm>
          <a:prstGeom prst="rect">
            <a:avLst/>
          </a:prstGeom>
        </p:spPr>
      </p:pic>
      <p:sp>
        <p:nvSpPr>
          <p:cNvPr id="4" name="Slide Number Placeholder 3">
            <a:extLst>
              <a:ext uri="{FF2B5EF4-FFF2-40B4-BE49-F238E27FC236}">
                <a16:creationId xmlns:a16="http://schemas.microsoft.com/office/drawing/2014/main" id="{CDA21FCB-78F6-4749-ADCE-612B319BE53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5398F0B-69F3-4204-BC9C-0843A261F503}" type="slidenum">
              <a:rPr lang="en-US" smtClean="0"/>
              <a:pPr>
                <a:spcAft>
                  <a:spcPts val="600"/>
                </a:spcAft>
              </a:pPr>
              <a:t>22</a:t>
            </a:fld>
            <a:endParaRPr lang="en-US"/>
          </a:p>
        </p:txBody>
      </p:sp>
    </p:spTree>
    <p:extLst>
      <p:ext uri="{BB962C8B-B14F-4D97-AF65-F5344CB8AC3E}">
        <p14:creationId xmlns:p14="http://schemas.microsoft.com/office/powerpoint/2010/main" val="367741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achable Agent Capabilities for Teaming (TACT)"/>
          <p:cNvSpPr txBox="1">
            <a:spLocks noGrp="1"/>
          </p:cNvSpPr>
          <p:nvPr>
            <p:ph type="ctrTitle"/>
          </p:nvPr>
        </p:nvSpPr>
        <p:spPr>
          <a:xfrm>
            <a:off x="423731" y="223943"/>
            <a:ext cx="10985502" cy="1069258"/>
          </a:xfrm>
          <a:prstGeom prst="rect">
            <a:avLst/>
          </a:prstGeom>
        </p:spPr>
        <p:txBody>
          <a:bodyPr anchor="t">
            <a:normAutofit/>
          </a:bodyPr>
          <a:lstStyle/>
          <a:p>
            <a:r>
              <a:rPr lang="en-US" sz="3500" b="1" dirty="0">
                <a:latin typeface="Helvetica neue"/>
                <a:cs typeface="Helvetica" panose="020B0604020202020204" pitchFamily="34" charset="0"/>
              </a:rPr>
              <a:t>Thank you! Questions?</a:t>
            </a:r>
            <a:endParaRPr sz="3500" b="1" dirty="0">
              <a:latin typeface="Helvetica neue"/>
              <a:cs typeface="Helvetica" panose="020B0604020202020204" pitchFamily="34" charset="0"/>
            </a:endParaRPr>
          </a:p>
        </p:txBody>
      </p:sp>
      <p:pic>
        <p:nvPicPr>
          <p:cNvPr id="189" name="Image" descr="Image"/>
          <p:cNvPicPr>
            <a:picLocks noChangeAspect="1"/>
          </p:cNvPicPr>
          <p:nvPr/>
        </p:nvPicPr>
        <p:blipFill>
          <a:blip r:embed="rId3"/>
          <a:stretch>
            <a:fillRect/>
          </a:stretch>
        </p:blipFill>
        <p:spPr>
          <a:xfrm>
            <a:off x="2327371" y="6027916"/>
            <a:ext cx="1415898" cy="764585"/>
          </a:xfrm>
          <a:prstGeom prst="rect">
            <a:avLst/>
          </a:prstGeom>
          <a:ln w="12700">
            <a:miter lim="400000"/>
          </a:ln>
        </p:spPr>
      </p:pic>
      <p:sp>
        <p:nvSpPr>
          <p:cNvPr id="190" name="https://tail.cci.drexel.edu"/>
          <p:cNvSpPr txBox="1"/>
          <p:nvPr/>
        </p:nvSpPr>
        <p:spPr>
          <a:xfrm>
            <a:off x="3881298" y="6551880"/>
            <a:ext cx="124553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rgbClr val="003C86"/>
                </a:solidFill>
              </a:defRPr>
            </a:lvl1pPr>
          </a:lstStyle>
          <a:p>
            <a:r>
              <a:rPr sz="900" dirty="0"/>
              <a:t>https://tail.cci.drexel.edu</a:t>
            </a:r>
          </a:p>
        </p:txBody>
      </p:sp>
      <p:pic>
        <p:nvPicPr>
          <p:cNvPr id="191" name="Image" descr="Image"/>
          <p:cNvPicPr>
            <a:picLocks noChangeAspect="1"/>
          </p:cNvPicPr>
          <p:nvPr/>
        </p:nvPicPr>
        <p:blipFill>
          <a:blip r:embed="rId4"/>
          <a:stretch>
            <a:fillRect/>
          </a:stretch>
        </p:blipFill>
        <p:spPr>
          <a:xfrm>
            <a:off x="198237" y="6029592"/>
            <a:ext cx="1822588" cy="710810"/>
          </a:xfrm>
          <a:prstGeom prst="rect">
            <a:avLst/>
          </a:prstGeom>
          <a:ln w="12700">
            <a:miter lim="400000"/>
          </a:ln>
        </p:spPr>
      </p:pic>
      <p:pic>
        <p:nvPicPr>
          <p:cNvPr id="4" name="Picture 3" descr="A person with a beard smiling&#10;&#10;Description automatically generated with medium confidence">
            <a:extLst>
              <a:ext uri="{FF2B5EF4-FFF2-40B4-BE49-F238E27FC236}">
                <a16:creationId xmlns:a16="http://schemas.microsoft.com/office/drawing/2014/main" id="{57E8FB79-59E3-4D1E-B6D1-5FEDFA575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511" y="2509522"/>
            <a:ext cx="1986601" cy="1986601"/>
          </a:xfrm>
          <a:prstGeom prst="rect">
            <a:avLst/>
          </a:prstGeom>
        </p:spPr>
      </p:pic>
      <p:pic>
        <p:nvPicPr>
          <p:cNvPr id="6" name="Picture 5" descr="A picture containing tree, outdoor, ground, person&#10;&#10;Description automatically generated">
            <a:extLst>
              <a:ext uri="{FF2B5EF4-FFF2-40B4-BE49-F238E27FC236}">
                <a16:creationId xmlns:a16="http://schemas.microsoft.com/office/drawing/2014/main" id="{844599B2-B3F0-48FF-AF34-951C2D7F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1942" y="2509522"/>
            <a:ext cx="1986601" cy="1986601"/>
          </a:xfrm>
          <a:prstGeom prst="rect">
            <a:avLst/>
          </a:prstGeom>
        </p:spPr>
      </p:pic>
      <p:sp>
        <p:nvSpPr>
          <p:cNvPr id="14" name="TextBox 13">
            <a:extLst>
              <a:ext uri="{FF2B5EF4-FFF2-40B4-BE49-F238E27FC236}">
                <a16:creationId xmlns:a16="http://schemas.microsoft.com/office/drawing/2014/main" id="{5C1BE343-33B4-4685-8C5C-6EFFACC8AC94}"/>
              </a:ext>
            </a:extLst>
          </p:cNvPr>
          <p:cNvSpPr txBox="1"/>
          <p:nvPr/>
        </p:nvSpPr>
        <p:spPr>
          <a:xfrm>
            <a:off x="-177221" y="4596895"/>
            <a:ext cx="4404815" cy="738664"/>
          </a:xfrm>
          <a:prstGeom prst="rect">
            <a:avLst/>
          </a:prstGeom>
          <a:noFill/>
        </p:spPr>
        <p:txBody>
          <a:bodyPr wrap="square">
            <a:spAutoFit/>
          </a:bodyPr>
          <a:lstStyle/>
          <a:p>
            <a:pPr algn="ctr" defTabSz="293052">
              <a:defRPr sz="3905"/>
            </a:pPr>
            <a:r>
              <a:rPr lang="en-US" sz="1400" b="1" dirty="0">
                <a:latin typeface="Helvetica" panose="020B0604020202020204" pitchFamily="34" charset="0"/>
                <a:cs typeface="Helvetica" panose="020B0604020202020204" pitchFamily="34" charset="0"/>
              </a:rPr>
              <a:t>Glen Smith</a:t>
            </a:r>
          </a:p>
          <a:p>
            <a:pPr algn="ctr" defTabSz="293052">
              <a:defRPr sz="3905"/>
            </a:pPr>
            <a:r>
              <a:rPr lang="en-US" sz="1400" b="1" dirty="0">
                <a:latin typeface="Helvetica" panose="020B0604020202020204" pitchFamily="34" charset="0"/>
                <a:cs typeface="Helvetica" panose="020B0604020202020204" pitchFamily="34" charset="0"/>
              </a:rPr>
              <a:t>PhD Student, Drexel University</a:t>
            </a:r>
          </a:p>
          <a:p>
            <a:pPr algn="ctr" defTabSz="293052">
              <a:defRPr sz="3905"/>
            </a:pPr>
            <a:r>
              <a:rPr lang="en-US" sz="1400" b="1" dirty="0">
                <a:latin typeface="Helvetica" panose="020B0604020202020204" pitchFamily="34" charset="0"/>
                <a:cs typeface="Helvetica" panose="020B0604020202020204" pitchFamily="34" charset="0"/>
              </a:rPr>
              <a:t>glen.r.smith@drexel.edu</a:t>
            </a:r>
          </a:p>
        </p:txBody>
      </p:sp>
      <p:pic>
        <p:nvPicPr>
          <p:cNvPr id="9" name="Picture 8" descr="A person smiling for the camera&#10;&#10;Description automatically generated with medium confidence">
            <a:extLst>
              <a:ext uri="{FF2B5EF4-FFF2-40B4-BE49-F238E27FC236}">
                <a16:creationId xmlns:a16="http://schemas.microsoft.com/office/drawing/2014/main" id="{266A8558-0A78-48F4-9E1E-339D731E4E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1564" y="2509522"/>
            <a:ext cx="1986601" cy="1986601"/>
          </a:xfrm>
          <a:prstGeom prst="rect">
            <a:avLst/>
          </a:prstGeom>
        </p:spPr>
      </p:pic>
      <p:sp>
        <p:nvSpPr>
          <p:cNvPr id="18" name="TextBox 17">
            <a:extLst>
              <a:ext uri="{FF2B5EF4-FFF2-40B4-BE49-F238E27FC236}">
                <a16:creationId xmlns:a16="http://schemas.microsoft.com/office/drawing/2014/main" id="{5AA43673-396C-439F-8CEE-ADDEAC55231A}"/>
              </a:ext>
            </a:extLst>
          </p:cNvPr>
          <p:cNvSpPr txBox="1"/>
          <p:nvPr/>
        </p:nvSpPr>
        <p:spPr>
          <a:xfrm>
            <a:off x="3655325" y="4596895"/>
            <a:ext cx="4162388" cy="738664"/>
          </a:xfrm>
          <a:prstGeom prst="rect">
            <a:avLst/>
          </a:prstGeom>
          <a:noFill/>
        </p:spPr>
        <p:txBody>
          <a:bodyPr wrap="square">
            <a:spAutoFit/>
          </a:bodyPr>
          <a:lstStyle/>
          <a:p>
            <a:pPr algn="ctr" defTabSz="293052">
              <a:defRPr sz="3905"/>
            </a:pPr>
            <a:r>
              <a:rPr lang="en-US" sz="1400" b="1" dirty="0" err="1">
                <a:latin typeface="Helvetica" panose="020B0604020202020204" pitchFamily="34" charset="0"/>
                <a:cs typeface="Helvetica" panose="020B0604020202020204" pitchFamily="34" charset="0"/>
              </a:rPr>
              <a:t>Qiao</a:t>
            </a:r>
            <a:r>
              <a:rPr lang="en-US" sz="1400" b="1" dirty="0">
                <a:latin typeface="Helvetica" panose="020B0604020202020204" pitchFamily="34" charset="0"/>
                <a:cs typeface="Helvetica" panose="020B0604020202020204" pitchFamily="34" charset="0"/>
              </a:rPr>
              <a:t> Zhang</a:t>
            </a:r>
          </a:p>
          <a:p>
            <a:pPr algn="ctr" defTabSz="293052">
              <a:defRPr sz="3905"/>
            </a:pPr>
            <a:r>
              <a:rPr lang="en-US" sz="1400" b="1" dirty="0">
                <a:latin typeface="Helvetica" panose="020B0604020202020204" pitchFamily="34" charset="0"/>
                <a:cs typeface="Helvetica" panose="020B0604020202020204" pitchFamily="34" charset="0"/>
              </a:rPr>
              <a:t>PhD Student, Drexel University</a:t>
            </a:r>
          </a:p>
          <a:p>
            <a:pPr algn="ctr" defTabSz="293052">
              <a:defRPr sz="3905"/>
            </a:pPr>
            <a:r>
              <a:rPr lang="en-US" sz="1400" b="1" dirty="0">
                <a:latin typeface="Helvetica" panose="020B0604020202020204" pitchFamily="34" charset="0"/>
                <a:cs typeface="Helvetica" panose="020B0604020202020204" pitchFamily="34" charset="0"/>
              </a:rPr>
              <a:t>qz99@drexel.edu</a:t>
            </a:r>
          </a:p>
        </p:txBody>
      </p:sp>
      <p:sp>
        <p:nvSpPr>
          <p:cNvPr id="22" name="TextBox 21">
            <a:extLst>
              <a:ext uri="{FF2B5EF4-FFF2-40B4-BE49-F238E27FC236}">
                <a16:creationId xmlns:a16="http://schemas.microsoft.com/office/drawing/2014/main" id="{A141A027-1AA9-4578-8BB1-04D9D208290E}"/>
              </a:ext>
            </a:extLst>
          </p:cNvPr>
          <p:cNvSpPr txBox="1"/>
          <p:nvPr/>
        </p:nvSpPr>
        <p:spPr>
          <a:xfrm>
            <a:off x="6468100" y="4596895"/>
            <a:ext cx="6196082" cy="738664"/>
          </a:xfrm>
          <a:prstGeom prst="rect">
            <a:avLst/>
          </a:prstGeom>
          <a:noFill/>
        </p:spPr>
        <p:txBody>
          <a:bodyPr wrap="square">
            <a:spAutoFit/>
          </a:bodyPr>
          <a:lstStyle/>
          <a:p>
            <a:pPr algn="ctr" defTabSz="293052">
              <a:defRPr sz="3905"/>
            </a:pPr>
            <a:r>
              <a:rPr lang="en-US" sz="1400" b="1" dirty="0">
                <a:latin typeface="Helvetica" panose="020B0604020202020204" pitchFamily="34" charset="0"/>
                <a:cs typeface="Helvetica" panose="020B0604020202020204" pitchFamily="34" charset="0"/>
              </a:rPr>
              <a:t>Christopher J. MacLellan</a:t>
            </a:r>
          </a:p>
          <a:p>
            <a:pPr algn="ctr" defTabSz="293052">
              <a:defRPr sz="3905"/>
            </a:pPr>
            <a:r>
              <a:rPr lang="en-US" sz="1400" b="1" dirty="0">
                <a:latin typeface="Helvetica" panose="020B0604020202020204" pitchFamily="34" charset="0"/>
                <a:cs typeface="Helvetica" panose="020B0604020202020204" pitchFamily="34" charset="0"/>
              </a:rPr>
              <a:t>Assistant Professor, Drexel University</a:t>
            </a:r>
          </a:p>
          <a:p>
            <a:pPr algn="ctr" defTabSz="293052">
              <a:defRPr sz="3905"/>
            </a:pPr>
            <a:r>
              <a:rPr lang="en-US" sz="1400" b="1" dirty="0">
                <a:latin typeface="Helvetica" panose="020B0604020202020204" pitchFamily="34" charset="0"/>
                <a:cs typeface="Helvetica" panose="020B0604020202020204" pitchFamily="34" charset="0"/>
              </a:rPr>
              <a:t>christopher.maclellan@drexel.edu</a:t>
            </a:r>
          </a:p>
        </p:txBody>
      </p:sp>
    </p:spTree>
    <p:extLst>
      <p:ext uri="{BB962C8B-B14F-4D97-AF65-F5344CB8AC3E}">
        <p14:creationId xmlns:p14="http://schemas.microsoft.com/office/powerpoint/2010/main" val="257936185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p:txBody>
          <a:bodyPr/>
          <a:lstStyle/>
          <a:p>
            <a:r>
              <a:rPr lang="en-US" b="1" dirty="0"/>
              <a:t>DARPA POCUS Program</a:t>
            </a:r>
          </a:p>
        </p:txBody>
      </p:sp>
      <p:sp>
        <p:nvSpPr>
          <p:cNvPr id="4" name="Slide Number Placeholder 3">
            <a:extLst>
              <a:ext uri="{FF2B5EF4-FFF2-40B4-BE49-F238E27FC236}">
                <a16:creationId xmlns:a16="http://schemas.microsoft.com/office/drawing/2014/main" id="{84020E89-7213-4424-8FEB-64791FD023DF}"/>
              </a:ext>
            </a:extLst>
          </p:cNvPr>
          <p:cNvSpPr>
            <a:spLocks noGrp="1"/>
          </p:cNvSpPr>
          <p:nvPr>
            <p:ph type="sldNum" sz="quarter" idx="12"/>
          </p:nvPr>
        </p:nvSpPr>
        <p:spPr/>
        <p:txBody>
          <a:bodyPr/>
          <a:lstStyle/>
          <a:p>
            <a:fld id="{E5398F0B-69F3-4204-BC9C-0843A261F503}" type="slidenum">
              <a:rPr lang="en-US" smtClean="0"/>
              <a:t>3</a:t>
            </a:fld>
            <a:endParaRPr lang="en-US"/>
          </a:p>
        </p:txBody>
      </p:sp>
      <p:pic>
        <p:nvPicPr>
          <p:cNvPr id="6" name="Picture 5" descr="A screenshot of a video game&#10;&#10;Description automatically generated with medium confidence">
            <a:extLst>
              <a:ext uri="{FF2B5EF4-FFF2-40B4-BE49-F238E27FC236}">
                <a16:creationId xmlns:a16="http://schemas.microsoft.com/office/drawing/2014/main" id="{E22C7A2E-3520-4217-9580-88C267B93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03121"/>
            <a:ext cx="11069786" cy="4041706"/>
          </a:xfrm>
          <a:prstGeom prst="rect">
            <a:avLst/>
          </a:prstGeom>
        </p:spPr>
      </p:pic>
      <p:pic>
        <p:nvPicPr>
          <p:cNvPr id="8" name="Picture 7">
            <a:extLst>
              <a:ext uri="{FF2B5EF4-FFF2-40B4-BE49-F238E27FC236}">
                <a16:creationId xmlns:a16="http://schemas.microsoft.com/office/drawing/2014/main" id="{E2C805C8-3C5C-46DA-A234-A669C2E05CF2}"/>
              </a:ext>
            </a:extLst>
          </p:cNvPr>
          <p:cNvPicPr>
            <a:picLocks noChangeAspect="1"/>
          </p:cNvPicPr>
          <p:nvPr/>
        </p:nvPicPr>
        <p:blipFill>
          <a:blip r:embed="rId4"/>
          <a:stretch>
            <a:fillRect/>
          </a:stretch>
        </p:blipFill>
        <p:spPr>
          <a:xfrm>
            <a:off x="279273" y="1268255"/>
            <a:ext cx="11487150" cy="419100"/>
          </a:xfrm>
          <a:prstGeom prst="rect">
            <a:avLst/>
          </a:prstGeom>
        </p:spPr>
      </p:pic>
    </p:spTree>
    <p:extLst>
      <p:ext uri="{BB962C8B-B14F-4D97-AF65-F5344CB8AC3E}">
        <p14:creationId xmlns:p14="http://schemas.microsoft.com/office/powerpoint/2010/main" val="7605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7D574-2023-497E-8417-82296E59271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1" kern="1200" dirty="0">
                <a:solidFill>
                  <a:schemeClr val="tx1"/>
                </a:solidFill>
                <a:latin typeface="+mj-lt"/>
                <a:ea typeface="+mj-ea"/>
                <a:cs typeface="+mj-cs"/>
              </a:rPr>
              <a:t>Pneumothorax</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4A007ABD-06A8-4CFC-B790-DB9E364E0B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
        <p:nvSpPr>
          <p:cNvPr id="6" name="Slide Number Placeholder 5">
            <a:extLst>
              <a:ext uri="{FF2B5EF4-FFF2-40B4-BE49-F238E27FC236}">
                <a16:creationId xmlns:a16="http://schemas.microsoft.com/office/drawing/2014/main" id="{9E5EF84A-9B93-457B-86D5-F5DD87027DF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5398F0B-69F3-4204-BC9C-0843A261F503}" type="slidenum">
              <a:rPr lang="en-US" smtClean="0"/>
              <a:pPr>
                <a:spcAft>
                  <a:spcPts val="600"/>
                </a:spcAft>
              </a:pPr>
              <a:t>4</a:t>
            </a:fld>
            <a:endParaRPr lang="en-US"/>
          </a:p>
        </p:txBody>
      </p:sp>
    </p:spTree>
    <p:extLst>
      <p:ext uri="{BB962C8B-B14F-4D97-AF65-F5344CB8AC3E}">
        <p14:creationId xmlns:p14="http://schemas.microsoft.com/office/powerpoint/2010/main" val="1458672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40080" y="325369"/>
            <a:ext cx="4368602" cy="1956841"/>
          </a:xfrm>
        </p:spPr>
        <p:txBody>
          <a:bodyPr anchor="b">
            <a:normAutofit/>
          </a:bodyPr>
          <a:lstStyle/>
          <a:p>
            <a:r>
              <a:rPr lang="en-US" sz="5400" b="1" dirty="0"/>
              <a:t>The Problem</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640080" y="2872899"/>
            <a:ext cx="4243589" cy="3320668"/>
          </a:xfrm>
        </p:spPr>
        <p:txBody>
          <a:bodyPr>
            <a:normAutofit/>
          </a:bodyPr>
          <a:lstStyle/>
          <a:p>
            <a:pPr rtl="0" fontAlgn="base">
              <a:buFont typeface="Arial" panose="020B0604020202020204" pitchFamily="34" charset="0"/>
              <a:buChar char="•"/>
            </a:pPr>
            <a:r>
              <a:rPr lang="en-US" sz="1500" b="0" i="0" u="none" strike="noStrike">
                <a:effectLst/>
                <a:latin typeface="Helvetica" panose="020B0604020202020204" pitchFamily="34" charset="0"/>
                <a:cs typeface="Helvetica" panose="020B0604020202020204" pitchFamily="34" charset="0"/>
              </a:rPr>
              <a:t>Point-of-care ultrasound (POCUS) has the potential to address a broad range of battlefield injuries.</a:t>
            </a:r>
            <a:r>
              <a:rPr lang="en-US" sz="1500" b="0" i="0">
                <a:effectLst/>
                <a:latin typeface="Helvetica" panose="020B0604020202020204" pitchFamily="34" charset="0"/>
                <a:cs typeface="Helvetica" panose="020B0604020202020204" pitchFamily="34" charset="0"/>
              </a:rPr>
              <a:t>​</a:t>
            </a:r>
          </a:p>
          <a:p>
            <a:pPr rtl="0" fontAlgn="base">
              <a:buFont typeface="Arial" panose="020B0604020202020204" pitchFamily="34" charset="0"/>
              <a:buChar char="•"/>
            </a:pPr>
            <a:r>
              <a:rPr lang="en-US" sz="1500" b="0" i="0" u="none" strike="noStrike">
                <a:effectLst/>
                <a:latin typeface="Helvetica" panose="020B0604020202020204" pitchFamily="34" charset="0"/>
                <a:cs typeface="Helvetica" panose="020B0604020202020204" pitchFamily="34" charset="0"/>
              </a:rPr>
              <a:t>New ultrasound technology makes it possible to deploy the technology </a:t>
            </a:r>
            <a:r>
              <a:rPr lang="en-US" sz="1500">
                <a:latin typeface="Helvetica" panose="020B0604020202020204" pitchFamily="34" charset="0"/>
                <a:cs typeface="Helvetica" panose="020B0604020202020204" pitchFamily="34" charset="0"/>
              </a:rPr>
              <a:t>in</a:t>
            </a:r>
            <a:r>
              <a:rPr lang="en-US" sz="1500" b="0" i="0" u="none" strike="noStrike">
                <a:effectLst/>
                <a:latin typeface="Helvetica" panose="020B0604020202020204" pitchFamily="34" charset="0"/>
                <a:cs typeface="Helvetica" panose="020B0604020202020204" pitchFamily="34" charset="0"/>
              </a:rPr>
              <a:t> austere environments.</a:t>
            </a:r>
            <a:r>
              <a:rPr lang="en-US" sz="1500" b="0" i="0">
                <a:effectLst/>
                <a:latin typeface="Helvetica" panose="020B0604020202020204" pitchFamily="34" charset="0"/>
                <a:cs typeface="Helvetica" panose="020B0604020202020204" pitchFamily="34" charset="0"/>
              </a:rPr>
              <a:t>​</a:t>
            </a:r>
          </a:p>
          <a:p>
            <a:pPr rtl="0" fontAlgn="base">
              <a:buFont typeface="Arial" panose="020B0604020202020204" pitchFamily="34" charset="0"/>
              <a:buChar char="•"/>
            </a:pPr>
            <a:r>
              <a:rPr lang="en-US" sz="1500" b="0" i="0" u="none" strike="noStrike">
                <a:effectLst/>
                <a:latin typeface="Helvetica" panose="020B0604020202020204" pitchFamily="34" charset="0"/>
                <a:cs typeface="Helvetica" panose="020B0604020202020204" pitchFamily="34" charset="0"/>
              </a:rPr>
              <a:t>However, most medics are not trained in the use of ultrasound, which makes it difficult to use the technology more widely.</a:t>
            </a:r>
            <a:r>
              <a:rPr lang="en-US" sz="1500" b="0" i="0">
                <a:effectLst/>
                <a:latin typeface="Helvetica" panose="020B0604020202020204" pitchFamily="34" charset="0"/>
                <a:cs typeface="Helvetica" panose="020B0604020202020204" pitchFamily="34" charset="0"/>
              </a:rPr>
              <a:t>​</a:t>
            </a:r>
          </a:p>
          <a:p>
            <a:pPr rtl="0" fontAlgn="base">
              <a:buFont typeface="Arial" panose="020B0604020202020204" pitchFamily="34" charset="0"/>
              <a:buChar char="•"/>
            </a:pPr>
            <a:r>
              <a:rPr lang="en-US" sz="1500" b="0" i="0" u="none" strike="noStrike">
                <a:effectLst/>
                <a:latin typeface="Helvetica" panose="020B0604020202020204" pitchFamily="34" charset="0"/>
                <a:cs typeface="Helvetica" panose="020B0604020202020204" pitchFamily="34" charset="0"/>
              </a:rPr>
              <a:t>AI models that can automatically diagnose and interpret POCUS imagery on mobile devices should decrease training burdens and increase pocus usage on the battlefield</a:t>
            </a:r>
            <a:endParaRPr lang="en-US" sz="1500" b="0" i="0">
              <a:effectLst/>
              <a:latin typeface="Helvetica" panose="020B0604020202020204" pitchFamily="34" charset="0"/>
              <a:cs typeface="Helvetica" panose="020B0604020202020204" pitchFamily="34" charset="0"/>
            </a:endParaRPr>
          </a:p>
          <a:p>
            <a:endParaRPr lang="en-US" sz="1500"/>
          </a:p>
        </p:txBody>
      </p:sp>
      <p:pic>
        <p:nvPicPr>
          <p:cNvPr id="1026" name="Picture 2">
            <a:extLst>
              <a:ext uri="{FF2B5EF4-FFF2-40B4-BE49-F238E27FC236}">
                <a16:creationId xmlns:a16="http://schemas.microsoft.com/office/drawing/2014/main" id="{65FFDD46-B92B-4700-A1BE-920834024B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7529"/>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F16F291-52CF-4A79-A92F-E3FFF3546014}"/>
              </a:ext>
            </a:extLst>
          </p:cNvPr>
          <p:cNvSpPr>
            <a:spLocks noGrp="1"/>
          </p:cNvSpPr>
          <p:nvPr>
            <p:ph type="sldNum" sz="quarter" idx="12"/>
          </p:nvPr>
        </p:nvSpPr>
        <p:spPr>
          <a:xfrm>
            <a:off x="10439400" y="6356350"/>
            <a:ext cx="914400" cy="365125"/>
          </a:xfrm>
        </p:spPr>
        <p:txBody>
          <a:bodyPr>
            <a:normAutofit/>
          </a:bodyPr>
          <a:lstStyle/>
          <a:p>
            <a:pPr>
              <a:spcAft>
                <a:spcPts val="600"/>
              </a:spcAft>
            </a:pPr>
            <a:fld id="{E5398F0B-69F3-4204-BC9C-0843A261F503}"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1235455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3"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30936" y="640080"/>
            <a:ext cx="4818888" cy="1481328"/>
          </a:xfrm>
        </p:spPr>
        <p:txBody>
          <a:bodyPr anchor="b">
            <a:normAutofit/>
          </a:bodyPr>
          <a:lstStyle/>
          <a:p>
            <a:r>
              <a:rPr lang="en-US" sz="4200" b="1"/>
              <a:t>Current Approaches and their Limitations</a:t>
            </a:r>
          </a:p>
        </p:txBody>
      </p:sp>
      <p:sp>
        <p:nvSpPr>
          <p:cNvPr id="205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630936" y="2660904"/>
            <a:ext cx="4818888" cy="3547872"/>
          </a:xfrm>
        </p:spPr>
        <p:txBody>
          <a:bodyPr anchor="t">
            <a:normAutofit/>
          </a:bodyPr>
          <a:lstStyle/>
          <a:p>
            <a:pPr rtl="0" fontAlgn="base">
              <a:buFont typeface="Arial" panose="020B0604020202020204" pitchFamily="34" charset="0"/>
              <a:buChar char="•"/>
            </a:pPr>
            <a:r>
              <a:rPr lang="en-US" sz="1500" b="0" i="0" u="none" strike="noStrike">
                <a:effectLst/>
                <a:latin typeface="Tahoma" panose="020B0604030504040204" pitchFamily="34" charset="0"/>
              </a:rPr>
              <a:t>The current state of the art is to employ deep statistical learning models, such as convolutional neural networks, to learn POCUS classifiers.</a:t>
            </a:r>
            <a:r>
              <a:rPr lang="en-US" sz="1500" b="0" i="0">
                <a:effectLst/>
                <a:latin typeface="Tahoma" panose="020B0604030504040204" pitchFamily="34" charset="0"/>
              </a:rPr>
              <a:t>​</a:t>
            </a:r>
            <a:endParaRPr lang="en-US" sz="1500" b="0" i="0">
              <a:effectLst/>
              <a:latin typeface="Arial" panose="020B0604020202020204" pitchFamily="34" charset="0"/>
            </a:endParaRPr>
          </a:p>
          <a:p>
            <a:pPr rtl="0" fontAlgn="base">
              <a:buFont typeface="Arial" panose="020B0604020202020204" pitchFamily="34" charset="0"/>
              <a:buChar char="•"/>
            </a:pPr>
            <a:r>
              <a:rPr lang="en-US" sz="1500" b="0" i="0" u="none" strike="noStrike">
                <a:effectLst/>
                <a:latin typeface="Tahoma" panose="020B0604030504040204" pitchFamily="34" charset="0"/>
              </a:rPr>
              <a:t>However, current POCUS AI suffer several limitations:</a:t>
            </a:r>
            <a:r>
              <a:rPr lang="en-US" sz="1500" b="0" i="0">
                <a:effectLst/>
                <a:latin typeface="Tahoma" panose="020B0604030504040204" pitchFamily="34" charset="0"/>
              </a:rPr>
              <a:t>​</a:t>
            </a:r>
            <a:endParaRPr lang="en-US" sz="1500" b="0" i="0">
              <a:effectLst/>
              <a:latin typeface="Arial" panose="020B0604020202020204" pitchFamily="34" charset="0"/>
            </a:endParaRPr>
          </a:p>
          <a:p>
            <a:pPr lvl="1" fontAlgn="base">
              <a:buFont typeface="Courier New" panose="02070309020205020404" pitchFamily="49" charset="0"/>
              <a:buChar char="o"/>
            </a:pPr>
            <a:r>
              <a:rPr lang="en-US" sz="1500" b="0" i="0" u="none" strike="noStrike">
                <a:effectLst/>
                <a:latin typeface="Tahoma" panose="020B0604030504040204" pitchFamily="34" charset="0"/>
              </a:rPr>
              <a:t>They require a large amount of labeled data to achieve robust performance.</a:t>
            </a:r>
            <a:r>
              <a:rPr lang="en-US" sz="1500" b="0" i="0">
                <a:effectLst/>
                <a:latin typeface="Tahoma" panose="020B0604030504040204" pitchFamily="34" charset="0"/>
              </a:rPr>
              <a:t>​</a:t>
            </a:r>
            <a:endParaRPr lang="en-US" sz="1500" b="0" i="0">
              <a:effectLst/>
              <a:latin typeface="Arial" panose="020B0604020202020204" pitchFamily="34" charset="0"/>
            </a:endParaRPr>
          </a:p>
          <a:p>
            <a:pPr lvl="1" fontAlgn="base">
              <a:buFont typeface="Courier New" panose="02070309020205020404" pitchFamily="49" charset="0"/>
              <a:buChar char="o"/>
            </a:pPr>
            <a:r>
              <a:rPr lang="en-US" sz="1500" b="0" i="0" u="none" strike="noStrike">
                <a:effectLst/>
                <a:latin typeface="Tahoma" panose="020B0604030504040204" pitchFamily="34" charset="0"/>
              </a:rPr>
              <a:t>They tend to overfit and are susceptible to adversarial examples.</a:t>
            </a:r>
            <a:r>
              <a:rPr lang="en-US" sz="1500" b="0" i="0">
                <a:effectLst/>
                <a:latin typeface="Tahoma" panose="020B0604030504040204" pitchFamily="34" charset="0"/>
              </a:rPr>
              <a:t>​</a:t>
            </a:r>
            <a:endParaRPr lang="en-US" sz="1500" b="0" i="0">
              <a:effectLst/>
              <a:latin typeface="Arial" panose="020B0604020202020204" pitchFamily="34" charset="0"/>
            </a:endParaRPr>
          </a:p>
          <a:p>
            <a:pPr lvl="1" fontAlgn="base">
              <a:buFont typeface="Courier New" panose="02070309020205020404" pitchFamily="49" charset="0"/>
              <a:buChar char="o"/>
            </a:pPr>
            <a:r>
              <a:rPr lang="en-US" sz="1500" b="0" i="0" u="none" strike="noStrike">
                <a:effectLst/>
                <a:latin typeface="Tahoma" panose="020B0604030504040204" pitchFamily="34" charset="0"/>
              </a:rPr>
              <a:t>They suffer from catastrophic forgetting.</a:t>
            </a:r>
            <a:r>
              <a:rPr lang="en-US" sz="1500" b="0" i="0">
                <a:effectLst/>
                <a:latin typeface="Tahoma" panose="020B0604030504040204" pitchFamily="34" charset="0"/>
              </a:rPr>
              <a:t>​</a:t>
            </a:r>
            <a:endParaRPr lang="en-US" sz="1500" b="0" i="0">
              <a:effectLst/>
              <a:latin typeface="Arial" panose="020B0604020202020204" pitchFamily="34" charset="0"/>
            </a:endParaRPr>
          </a:p>
          <a:p>
            <a:pPr lvl="1" fontAlgn="base">
              <a:buFont typeface="Courier New" panose="02070309020205020404" pitchFamily="49" charset="0"/>
              <a:buChar char="o"/>
            </a:pPr>
            <a:r>
              <a:rPr lang="en-US" sz="1500" b="0" i="0" u="none" strike="noStrike">
                <a:effectLst/>
                <a:latin typeface="Tahoma" panose="020B0604030504040204" pitchFamily="34" charset="0"/>
              </a:rPr>
              <a:t>They do not use </a:t>
            </a:r>
            <a:r>
              <a:rPr lang="en-US" sz="1500" i="0" u="none" strike="noStrike">
                <a:effectLst/>
                <a:latin typeface="Tahoma" panose="020B0604030504040204" pitchFamily="34" charset="0"/>
              </a:rPr>
              <a:t>domain knowledge </a:t>
            </a:r>
            <a:r>
              <a:rPr lang="en-US" sz="1500" b="0" i="0" u="none" strike="noStrike">
                <a:effectLst/>
                <a:latin typeface="Tahoma" panose="020B0604030504040204" pitchFamily="34" charset="0"/>
              </a:rPr>
              <a:t>and as a result use surface rather than deep features.</a:t>
            </a:r>
            <a:r>
              <a:rPr lang="en-US" sz="1500" b="0" i="0">
                <a:effectLst/>
                <a:latin typeface="Tahoma" panose="020B0604030504040204" pitchFamily="34" charset="0"/>
              </a:rPr>
              <a:t>​</a:t>
            </a:r>
            <a:endParaRPr lang="en-US" sz="1500" b="0" i="0">
              <a:effectLst/>
              <a:latin typeface="Arial" panose="020B0604020202020204" pitchFamily="34" charset="0"/>
            </a:endParaRPr>
          </a:p>
          <a:p>
            <a:pPr lvl="1" fontAlgn="base">
              <a:buFont typeface="Courier New" panose="02070309020205020404" pitchFamily="49" charset="0"/>
              <a:buChar char="o"/>
            </a:pPr>
            <a:r>
              <a:rPr lang="en-US" sz="1500" b="0" i="0" u="none" strike="noStrike">
                <a:effectLst/>
                <a:latin typeface="Tahoma" panose="020B0604030504040204" pitchFamily="34" charset="0"/>
              </a:rPr>
              <a:t>They are not transparent or explainable, reducing medic confidence and adoption.</a:t>
            </a:r>
            <a:endParaRPr lang="en-US" sz="1500" b="0" i="0">
              <a:effectLst/>
              <a:latin typeface="Arial" panose="020B0604020202020204" pitchFamily="34" charset="0"/>
            </a:endParaRPr>
          </a:p>
          <a:p>
            <a:endParaRPr lang="en-US" sz="1500"/>
          </a:p>
        </p:txBody>
      </p:sp>
      <p:pic>
        <p:nvPicPr>
          <p:cNvPr id="2050" name="Picture 2">
            <a:extLst>
              <a:ext uri="{FF2B5EF4-FFF2-40B4-BE49-F238E27FC236}">
                <a16:creationId xmlns:a16="http://schemas.microsoft.com/office/drawing/2014/main" id="{5E659DB4-595F-4D6D-B83F-7CC3E16C29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9048" y="2507799"/>
            <a:ext cx="5458968" cy="18424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20E9FA3-04B5-40FE-8FB0-D53E626F6A15}"/>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smtClean="0"/>
              <a:pPr>
                <a:spcAft>
                  <a:spcPts val="600"/>
                </a:spcAft>
              </a:pPr>
              <a:t>6</a:t>
            </a:fld>
            <a:endParaRPr lang="en-US"/>
          </a:p>
        </p:txBody>
      </p:sp>
    </p:spTree>
    <p:extLst>
      <p:ext uri="{BB962C8B-B14F-4D97-AF65-F5344CB8AC3E}">
        <p14:creationId xmlns:p14="http://schemas.microsoft.com/office/powerpoint/2010/main" val="622168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b="1" kern="1200">
                <a:solidFill>
                  <a:schemeClr val="tx1"/>
                </a:solidFill>
                <a:latin typeface="+mj-lt"/>
                <a:ea typeface="+mj-ea"/>
                <a:cs typeface="+mj-cs"/>
              </a:rPr>
              <a:t>Think-Aloud Analysis</a:t>
            </a:r>
          </a:p>
        </p:txBody>
      </p:sp>
      <p:sp>
        <p:nvSpPr>
          <p:cNvPr id="7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27FA0F-15EF-41E7-AE86-C8CA3D8C2BA5}"/>
              </a:ext>
            </a:extLst>
          </p:cNvPr>
          <p:cNvSpPr txBox="1"/>
          <p:nvPr/>
        </p:nvSpPr>
        <p:spPr>
          <a:xfrm>
            <a:off x="630936" y="2660904"/>
            <a:ext cx="4818888" cy="3547872"/>
          </a:xfrm>
          <a:prstGeom prst="rect">
            <a:avLst/>
          </a:prstGeom>
        </p:spPr>
        <p:txBody>
          <a:bodyPr vert="horz" lIns="91440" tIns="45720" rIns="91440" bIns="45720" rtlCol="0" anchor="t">
            <a:normAutofit/>
          </a:bodyPr>
          <a:lstStyle/>
          <a:p>
            <a:pPr>
              <a:lnSpc>
                <a:spcPct val="90000"/>
              </a:lnSpc>
              <a:spcAft>
                <a:spcPts val="600"/>
              </a:spcAft>
            </a:pPr>
            <a:r>
              <a:rPr lang="en-US" sz="2200" i="1" dirty="0"/>
              <a:t>“So, the first thing I want to identify...I want to identify the pleural line, and so to identify the pleural line, I identify a rib... And so, I know that the line, that is just underneath. And then I look at the movement because the question is “sliding” or “no sliding”. I want to see an independent movement of sliding that could be seen here. So, this is not a Pneumothorax for sure.”</a:t>
            </a:r>
          </a:p>
        </p:txBody>
      </p:sp>
      <p:pic>
        <p:nvPicPr>
          <p:cNvPr id="3074" name="Picture 2">
            <a:extLst>
              <a:ext uri="{FF2B5EF4-FFF2-40B4-BE49-F238E27FC236}">
                <a16:creationId xmlns:a16="http://schemas.microsoft.com/office/drawing/2014/main" id="{4EC7897B-ED5E-4D5B-98FB-AE311B87AF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9048" y="1368240"/>
            <a:ext cx="5458968" cy="412152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662C291E-19B6-4977-A60E-A78CF671275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5398F0B-69F3-4204-BC9C-0843A261F503}" type="slidenum">
              <a:rPr lang="en-US" smtClean="0"/>
              <a:pPr>
                <a:spcAft>
                  <a:spcPts val="600"/>
                </a:spcAft>
              </a:pPr>
              <a:t>7</a:t>
            </a:fld>
            <a:endParaRPr lang="en-US"/>
          </a:p>
        </p:txBody>
      </p:sp>
    </p:spTree>
    <p:extLst>
      <p:ext uri="{BB962C8B-B14F-4D97-AF65-F5344CB8AC3E}">
        <p14:creationId xmlns:p14="http://schemas.microsoft.com/office/powerpoint/2010/main" val="3282576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630936" y="640080"/>
            <a:ext cx="4818888" cy="1481328"/>
          </a:xfrm>
        </p:spPr>
        <p:txBody>
          <a:bodyPr anchor="b">
            <a:normAutofit/>
          </a:bodyPr>
          <a:lstStyle/>
          <a:p>
            <a:r>
              <a:rPr lang="en-US" sz="5400" b="1"/>
              <a:t>The Data</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630936" y="2660904"/>
            <a:ext cx="4818888" cy="3547872"/>
          </a:xfrm>
        </p:spPr>
        <p:txBody>
          <a:bodyPr anchor="t">
            <a:normAutofit/>
          </a:bodyPr>
          <a:lstStyle/>
          <a:p>
            <a:r>
              <a:rPr lang="en-US" sz="2200"/>
              <a:t>The POCUS Atlas data</a:t>
            </a:r>
          </a:p>
          <a:p>
            <a:pPr lvl="1"/>
            <a:r>
              <a:rPr lang="en-US" sz="2200"/>
              <a:t>Labeled with “pneumothorax” or “no pneumothorax”</a:t>
            </a:r>
          </a:p>
          <a:p>
            <a:r>
              <a:rPr lang="en-US" sz="2200"/>
              <a:t>Brooke Army Medical Center (BAMC) data</a:t>
            </a:r>
          </a:p>
          <a:p>
            <a:pPr lvl="1"/>
            <a:r>
              <a:rPr lang="en-US" sz="2200"/>
              <a:t>Labeled with “sliding” or “no sliding”</a:t>
            </a:r>
          </a:p>
          <a:p>
            <a:pPr lvl="1"/>
            <a:r>
              <a:rPr lang="en-US" sz="2200"/>
              <a:t>“no sliding” is a proxy for Pneumothorax</a:t>
            </a:r>
          </a:p>
        </p:txBody>
      </p:sp>
      <p:pic>
        <p:nvPicPr>
          <p:cNvPr id="5" name="Video 4">
            <a:hlinkClick r:id="" action="ppaction://media"/>
            <a:extLst>
              <a:ext uri="{FF2B5EF4-FFF2-40B4-BE49-F238E27FC236}">
                <a16:creationId xmlns:a16="http://schemas.microsoft.com/office/drawing/2014/main" id="{E66AB6DD-7ACB-4EC9-8114-50EC91E1B72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12307" y="1893665"/>
            <a:ext cx="6045709" cy="3400711"/>
          </a:xfrm>
          <a:prstGeom prst="rect">
            <a:avLst/>
          </a:prstGeom>
        </p:spPr>
      </p:pic>
      <p:sp>
        <p:nvSpPr>
          <p:cNvPr id="4" name="Slide Number Placeholder 3">
            <a:extLst>
              <a:ext uri="{FF2B5EF4-FFF2-40B4-BE49-F238E27FC236}">
                <a16:creationId xmlns:a16="http://schemas.microsoft.com/office/drawing/2014/main" id="{6CC8F6E8-ECA8-42CD-A1B0-14C5192C21A8}"/>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smtClean="0"/>
              <a:pPr>
                <a:spcAft>
                  <a:spcPts val="600"/>
                </a:spcAft>
              </a:pPr>
              <a:t>8</a:t>
            </a:fld>
            <a:endParaRPr lang="en-US"/>
          </a:p>
        </p:txBody>
      </p:sp>
    </p:spTree>
    <p:extLst>
      <p:ext uri="{BB962C8B-B14F-4D97-AF65-F5344CB8AC3E}">
        <p14:creationId xmlns:p14="http://schemas.microsoft.com/office/powerpoint/2010/main" val="299919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31622-514C-44BD-9FF0-E375EA2CC10A}"/>
              </a:ext>
            </a:extLst>
          </p:cNvPr>
          <p:cNvSpPr>
            <a:spLocks noGrp="1"/>
          </p:cNvSpPr>
          <p:nvPr>
            <p:ph type="title"/>
          </p:nvPr>
        </p:nvSpPr>
        <p:spPr>
          <a:xfrm>
            <a:off x="841248" y="548640"/>
            <a:ext cx="3600860" cy="5431536"/>
          </a:xfrm>
        </p:spPr>
        <p:txBody>
          <a:bodyPr>
            <a:normAutofit/>
          </a:bodyPr>
          <a:lstStyle/>
          <a:p>
            <a:r>
              <a:rPr lang="en-US" sz="5400" b="1"/>
              <a:t>Study 1</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F7FCF1-A60A-486E-843A-9DFB25573B20}"/>
              </a:ext>
            </a:extLst>
          </p:cNvPr>
          <p:cNvSpPr>
            <a:spLocks noGrp="1"/>
          </p:cNvSpPr>
          <p:nvPr>
            <p:ph idx="1"/>
          </p:nvPr>
        </p:nvSpPr>
        <p:spPr>
          <a:xfrm>
            <a:off x="5126418" y="552091"/>
            <a:ext cx="6224335" cy="5431536"/>
          </a:xfrm>
        </p:spPr>
        <p:txBody>
          <a:bodyPr anchor="ctr">
            <a:normAutofit lnSpcReduction="10000"/>
          </a:bodyPr>
          <a:lstStyle/>
          <a:p>
            <a:r>
              <a:rPr lang="en-US" sz="2200" b="1" dirty="0"/>
              <a:t>Motivation: </a:t>
            </a:r>
            <a:r>
              <a:rPr lang="en-US" sz="2200" dirty="0"/>
              <a:t>Determine the features and characteristics doctors use to diagnose Pneumothorax</a:t>
            </a:r>
          </a:p>
          <a:p>
            <a:endParaRPr lang="en-US" sz="2200" b="1" dirty="0"/>
          </a:p>
          <a:p>
            <a:r>
              <a:rPr lang="en-US" sz="2200" b="1" dirty="0"/>
              <a:t>Approach</a:t>
            </a:r>
            <a:r>
              <a:rPr lang="en-US" sz="2200" dirty="0"/>
              <a:t>:</a:t>
            </a:r>
          </a:p>
          <a:p>
            <a:pPr lvl="1"/>
            <a:r>
              <a:rPr lang="en-US" sz="2000" dirty="0"/>
              <a:t>For each Doctor, we conducted two think-aloud sessions where we asked them to “make a diagnosis of Pneumothorax”</a:t>
            </a:r>
          </a:p>
          <a:p>
            <a:pPr lvl="1"/>
            <a:endParaRPr lang="en-US" sz="2000" dirty="0"/>
          </a:p>
          <a:p>
            <a:pPr lvl="1"/>
            <a:r>
              <a:rPr lang="en-US" sz="2000" dirty="0"/>
              <a:t>We used POCUS Atlas data in the first session and the BAMC data in the second session</a:t>
            </a:r>
          </a:p>
          <a:p>
            <a:pPr lvl="1"/>
            <a:endParaRPr lang="en-US" sz="2000" dirty="0"/>
          </a:p>
          <a:p>
            <a:pPr lvl="1"/>
            <a:r>
              <a:rPr lang="en-US" sz="2000" dirty="0"/>
              <a:t>Sessions consisted of 6 diagnoses: 3 videos were in the positive class and 3 were in the negative class in random order</a:t>
            </a:r>
          </a:p>
          <a:p>
            <a:pPr lvl="1"/>
            <a:endParaRPr lang="en-US" sz="2000" dirty="0"/>
          </a:p>
          <a:p>
            <a:pPr lvl="1"/>
            <a:r>
              <a:rPr lang="en-US" sz="2000" dirty="0"/>
              <a:t>We extracted task-relevant keywords from the transcripts of the Think-Aloud sessions</a:t>
            </a:r>
          </a:p>
        </p:txBody>
      </p:sp>
      <p:sp>
        <p:nvSpPr>
          <p:cNvPr id="4" name="Slide Number Placeholder 3">
            <a:extLst>
              <a:ext uri="{FF2B5EF4-FFF2-40B4-BE49-F238E27FC236}">
                <a16:creationId xmlns:a16="http://schemas.microsoft.com/office/drawing/2014/main" id="{67283674-9DF2-4A0E-A919-8243D042BBE0}"/>
              </a:ext>
            </a:extLst>
          </p:cNvPr>
          <p:cNvSpPr>
            <a:spLocks noGrp="1"/>
          </p:cNvSpPr>
          <p:nvPr>
            <p:ph type="sldNum" sz="quarter" idx="12"/>
          </p:nvPr>
        </p:nvSpPr>
        <p:spPr>
          <a:xfrm>
            <a:off x="8610600" y="6356350"/>
            <a:ext cx="2743200" cy="365125"/>
          </a:xfrm>
        </p:spPr>
        <p:txBody>
          <a:bodyPr>
            <a:normAutofit/>
          </a:bodyPr>
          <a:lstStyle/>
          <a:p>
            <a:pPr>
              <a:spcAft>
                <a:spcPts val="600"/>
              </a:spcAft>
            </a:pPr>
            <a:fld id="{E5398F0B-69F3-4204-BC9C-0843A261F503}" type="slidenum">
              <a:rPr lang="en-US" smtClean="0"/>
              <a:pPr>
                <a:spcAft>
                  <a:spcPts val="600"/>
                </a:spcAft>
              </a:pPr>
              <a:t>9</a:t>
            </a:fld>
            <a:endParaRPr lang="en-US"/>
          </a:p>
        </p:txBody>
      </p:sp>
    </p:spTree>
    <p:extLst>
      <p:ext uri="{BB962C8B-B14F-4D97-AF65-F5344CB8AC3E}">
        <p14:creationId xmlns:p14="http://schemas.microsoft.com/office/powerpoint/2010/main" val="1939978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608d5f1-7b4d-418c-b3a8-ad2a53cc5e70">
      <Terms xmlns="http://schemas.microsoft.com/office/infopath/2007/PartnerControls"/>
    </lcf76f155ced4ddcb4097134ff3c332f>
    <TaxCatchAll xmlns="c17284a0-2e66-49b0-90ae-da8d15d53e8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E5FB41CE18FAE4BBE661AC703290C38" ma:contentTypeVersion="14" ma:contentTypeDescription="Create a new document." ma:contentTypeScope="" ma:versionID="2e119571e92469bde31e492fa9232475">
  <xsd:schema xmlns:xsd="http://www.w3.org/2001/XMLSchema" xmlns:xs="http://www.w3.org/2001/XMLSchema" xmlns:p="http://schemas.microsoft.com/office/2006/metadata/properties" xmlns:ns2="5608d5f1-7b4d-418c-b3a8-ad2a53cc5e70" xmlns:ns3="c17284a0-2e66-49b0-90ae-da8d15d53e88" targetNamespace="http://schemas.microsoft.com/office/2006/metadata/properties" ma:root="true" ma:fieldsID="478e8d6fdf46c14cdb03527ea28b4e89" ns2:_="" ns3:_="">
    <xsd:import namespace="5608d5f1-7b4d-418c-b3a8-ad2a53cc5e70"/>
    <xsd:import namespace="c17284a0-2e66-49b0-90ae-da8d15d53e8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8d5f1-7b4d-418c-b3a8-ad2a53cc5e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7284a0-2e66-49b0-90ae-da8d15d53e88"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c067a12b-03a1-4e0b-8b81-84c87803d83f}" ma:internalName="TaxCatchAll" ma:showField="CatchAllData" ma:web="c17284a0-2e66-49b0-90ae-da8d15d53e88">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B8E98B-D0E1-45C5-8B64-6888AFBF3803}">
  <ds:schemaRefs>
    <ds:schemaRef ds:uri="http://schemas.microsoft.com/office/2006/metadata/properties"/>
    <ds:schemaRef ds:uri="http://schemas.microsoft.com/office/infopath/2007/PartnerControls"/>
    <ds:schemaRef ds:uri="5608d5f1-7b4d-418c-b3a8-ad2a53cc5e70"/>
    <ds:schemaRef ds:uri="c17284a0-2e66-49b0-90ae-da8d15d53e88"/>
  </ds:schemaRefs>
</ds:datastoreItem>
</file>

<file path=customXml/itemProps2.xml><?xml version="1.0" encoding="utf-8"?>
<ds:datastoreItem xmlns:ds="http://schemas.openxmlformats.org/officeDocument/2006/customXml" ds:itemID="{D48B9069-005E-41FC-B9A5-2CCD48A80254}">
  <ds:schemaRefs>
    <ds:schemaRef ds:uri="http://schemas.microsoft.com/sharepoint/v3/contenttype/forms"/>
  </ds:schemaRefs>
</ds:datastoreItem>
</file>

<file path=customXml/itemProps3.xml><?xml version="1.0" encoding="utf-8"?>
<ds:datastoreItem xmlns:ds="http://schemas.openxmlformats.org/officeDocument/2006/customXml" ds:itemID="{29951CBE-39F3-4B1F-AE90-B08C68BD17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8d5f1-7b4d-418c-b3a8-ad2a53cc5e70"/>
    <ds:schemaRef ds:uri="c17284a0-2e66-49b0-90ae-da8d15d53e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9119</TotalTime>
  <Words>3451</Words>
  <Application>Microsoft Office PowerPoint</Application>
  <PresentationFormat>Widescreen</PresentationFormat>
  <Paragraphs>301</Paragraphs>
  <Slides>23</Slides>
  <Notes>23</Notes>
  <HiddenSlides>0</HiddenSlides>
  <MMClips>2</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Do it Like the Doctor: How We Can Design a Model That Uses Domain Knowledge to Diagnose Pneumothorax</vt:lpstr>
      <vt:lpstr>Contents</vt:lpstr>
      <vt:lpstr>DARPA POCUS Program</vt:lpstr>
      <vt:lpstr>Pneumothorax</vt:lpstr>
      <vt:lpstr>The Problem</vt:lpstr>
      <vt:lpstr>Current Approaches and their Limitations</vt:lpstr>
      <vt:lpstr>Think-Aloud Analysis</vt:lpstr>
      <vt:lpstr>The Data</vt:lpstr>
      <vt:lpstr>Study 1</vt:lpstr>
      <vt:lpstr>Study 1 Results</vt:lpstr>
      <vt:lpstr>Study 1 Results</vt:lpstr>
      <vt:lpstr>Study 1 Results</vt:lpstr>
      <vt:lpstr>Study 1 Results</vt:lpstr>
      <vt:lpstr>Study 1 Results</vt:lpstr>
      <vt:lpstr>Study 2</vt:lpstr>
      <vt:lpstr>Study 2 Results</vt:lpstr>
      <vt:lpstr>Study 2 Results</vt:lpstr>
      <vt:lpstr>Study 2 Results</vt:lpstr>
      <vt:lpstr>Study 2 Results</vt:lpstr>
      <vt:lpstr>Key Takeaways</vt:lpstr>
      <vt:lpstr>Design Recommendations</vt:lpstr>
      <vt:lpstr>Ongoing Work</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it Like the Doctor: How We Can Design a Model That Uses Domain Knowledge to Diagnose Pneumothorax</dc:title>
  <dc:creator>Glen Smith</dc:creator>
  <cp:lastModifiedBy>Glen Smith</cp:lastModifiedBy>
  <cp:revision>3</cp:revision>
  <dcterms:created xsi:type="dcterms:W3CDTF">2022-03-16T13:24:04Z</dcterms:created>
  <dcterms:modified xsi:type="dcterms:W3CDTF">2024-03-12T19:04:27Z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0x0101002E5FB41CE18FAE4BBE661AC703290C38</vt:lpwstr>
  </property>
  <property fmtid="{D5CDD505-2E9C-101B-9397-08002B2CF9AE}" pid="3" name="MediaServiceImageTags">
    <vt:lpwstr/>
  </property>
</Properties>
</file>